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4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8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1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3A8-2BFF-1206-F2DB-811105DC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14" y="1796433"/>
            <a:ext cx="7290572" cy="11903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From human writing to artificial intelligence generated text: examining the prospects</a:t>
            </a:r>
            <a:br>
              <a:rPr lang="en-US" sz="2800" dirty="0"/>
            </a:br>
            <a:r>
              <a:rPr lang="en-US" sz="2800" dirty="0"/>
              <a:t>and potential threats of ChatGPT in academic writing.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F808-2FFC-96CC-EBC3-8A068C9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502" y="3871176"/>
            <a:ext cx="2241467" cy="1276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Partha Debnath</a:t>
            </a:r>
          </a:p>
          <a:p>
            <a:r>
              <a:rPr lang="en-US" dirty="0"/>
              <a:t>Id: 20301074</a:t>
            </a:r>
          </a:p>
          <a:p>
            <a:r>
              <a:rPr lang="en-US" dirty="0"/>
              <a:t>Sec</a:t>
            </a:r>
            <a:r>
              <a:rPr lang="en-US"/>
              <a:t>: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133-FD01-AD54-EAAE-B8B78EC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228-2F0D-776E-A135-9C6FC85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1.1.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1.2.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1.3.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1.4.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2.1. First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2.2. Second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 of NLP technology, exemplified by ChatGPT.</a:t>
            </a:r>
          </a:p>
          <a:p>
            <a:r>
              <a:rPr lang="en-US" dirty="0"/>
              <a:t>Increased use in scholarly research sparks curiosity and alarm.</a:t>
            </a:r>
          </a:p>
          <a:p>
            <a:r>
              <a:rPr lang="en-US" dirty="0"/>
              <a:t>Research foundation: Understanding reasons for NLP use in academic work and awareness of consequences for scientific methods.</a:t>
            </a:r>
          </a:p>
        </p:txBody>
      </p:sp>
    </p:spTree>
    <p:extLst>
      <p:ext uri="{BB962C8B-B14F-4D97-AF65-F5344CB8AC3E}">
        <p14:creationId xmlns:p14="http://schemas.microsoft.com/office/powerpoint/2010/main" val="11475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6CE-F5C8-7F96-D137-E12E0554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9E40-23BE-E476-A350-3A0FC756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examination of ChatGPT's role in academic research.</a:t>
            </a:r>
          </a:p>
          <a:p>
            <a:r>
              <a:rPr lang="en-US" dirty="0"/>
              <a:t>Emphasis on appropriate use and insights into benefits and drawbacks.</a:t>
            </a:r>
          </a:p>
          <a:p>
            <a:r>
              <a:rPr lang="en-US" dirty="0"/>
              <a:t>Concrete step: Suggestion for a plagiarism detector program.</a:t>
            </a:r>
          </a:p>
          <a:p>
            <a:r>
              <a:rPr lang="en-US" dirty="0"/>
              <a:t>Preservation of scientific research integrity.</a:t>
            </a:r>
          </a:p>
          <a:p>
            <a:r>
              <a:rPr lang="en-US" dirty="0"/>
              <a:t>Balance: Emphasis on both advantages and disadvantages of using LLMs.</a:t>
            </a:r>
          </a:p>
        </p:txBody>
      </p:sp>
    </p:spTree>
    <p:extLst>
      <p:ext uri="{BB962C8B-B14F-4D97-AF65-F5344CB8AC3E}">
        <p14:creationId xmlns:p14="http://schemas.microsoft.com/office/powerpoint/2010/main" val="99801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473-BD85-6232-E87A-43C304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6B18-B842-8569-2B3F-7615D37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literature review.</a:t>
            </a:r>
          </a:p>
          <a:p>
            <a:r>
              <a:rPr lang="en-US" dirty="0"/>
              <a:t>Exploration of NLP technology evolution.</a:t>
            </a:r>
          </a:p>
          <a:p>
            <a:r>
              <a:rPr lang="en-US" dirty="0"/>
              <a:t>Case studies and analysis of ChatGPT's impact on various academic disciplines.</a:t>
            </a:r>
          </a:p>
          <a:p>
            <a:r>
              <a:rPr lang="en-US" dirty="0"/>
              <a:t>Integration of knowledge from various sources.</a:t>
            </a:r>
          </a:p>
          <a:p>
            <a:r>
              <a:rPr lang="en-US" dirty="0"/>
              <a:t>Balanced approach considering both advantages and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20444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Nuanced approach to incorporating NLP tools into academic research.</a:t>
            </a:r>
          </a:p>
          <a:p>
            <a:r>
              <a:rPr lang="en-US" dirty="0"/>
              <a:t>Emphasis on ethical norms, openness, and academic integrity.</a:t>
            </a:r>
          </a:p>
          <a:p>
            <a:r>
              <a:rPr lang="en-US" dirty="0"/>
              <a:t>Acknowledgment of potential efficiency increase.</a:t>
            </a:r>
          </a:p>
          <a:p>
            <a:r>
              <a:rPr lang="en-US" dirty="0"/>
              <a:t>Suggested software for identifying LLM-generated content.</a:t>
            </a:r>
          </a:p>
        </p:txBody>
      </p:sp>
    </p:spTree>
    <p:extLst>
      <p:ext uri="{BB962C8B-B14F-4D97-AF65-F5344CB8AC3E}">
        <p14:creationId xmlns:p14="http://schemas.microsoft.com/office/powerpoint/2010/main" val="30252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0517-8200-D569-7E10-BEF4244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6939-9973-E22F-1D6B-BD2AF58C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0502-E0AB-A9E5-4953-E531BCBE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Challenge in staying current with rapidly evolving subjects like sports science.</a:t>
            </a:r>
          </a:p>
          <a:p>
            <a:r>
              <a:rPr lang="en-US" dirty="0"/>
              <a:t>ChatGPT's training data constraints (expire in September 2021).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BA59-35D5-396F-8FAF-75936023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 Limitation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A772E-82DF-5A81-711D-288BA1B3A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Difficulty presented by skewed or false information online.</a:t>
            </a:r>
          </a:p>
          <a:p>
            <a:r>
              <a:rPr lang="en-US" dirty="0"/>
              <a:t>Emphasis on the need to prioritize peer-reviewed material.</a:t>
            </a:r>
          </a:p>
        </p:txBody>
      </p:sp>
    </p:spTree>
    <p:extLst>
      <p:ext uri="{BB962C8B-B14F-4D97-AF65-F5344CB8AC3E}">
        <p14:creationId xmlns:p14="http://schemas.microsoft.com/office/powerpoint/2010/main" val="2523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Sophisticated comprehension of NLP's function, especially ChatGPT, in scholarly research.</a:t>
            </a:r>
          </a:p>
          <a:p>
            <a:r>
              <a:rPr lang="en-US" dirty="0"/>
              <a:t>Acknowledgment of benefits in automation and efficiency.</a:t>
            </a:r>
          </a:p>
          <a:p>
            <a:r>
              <a:rPr lang="en-US" dirty="0"/>
              <a:t>Emphasis on responsibility, ethical considerations, and caution.</a:t>
            </a:r>
          </a:p>
          <a:p>
            <a:r>
              <a:rPr lang="en-US" dirty="0"/>
              <a:t>Suggested software as a useful step to mitigate hazards.</a:t>
            </a:r>
          </a:p>
          <a:p>
            <a:r>
              <a:rPr lang="en-US" dirty="0"/>
              <a:t>Urges cooperation between the scientific community, decision-makers, and the public for ethical and open NLP technology application in scholarly research.</a:t>
            </a:r>
          </a:p>
        </p:txBody>
      </p:sp>
    </p:spTree>
    <p:extLst>
      <p:ext uri="{BB962C8B-B14F-4D97-AF65-F5344CB8AC3E}">
        <p14:creationId xmlns:p14="http://schemas.microsoft.com/office/powerpoint/2010/main" val="562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BAF9-CD81-E0EF-B642-1724650B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2" y="3132779"/>
            <a:ext cx="6241816" cy="592442"/>
          </a:xfrm>
        </p:spPr>
        <p:txBody>
          <a:bodyPr>
            <a:noAutofit/>
          </a:bodyPr>
          <a:lstStyle/>
          <a:p>
            <a:r>
              <a:rPr lang="en-US" sz="4400" dirty="0"/>
              <a:t>Thank 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7A9C8-B573-D03D-743E-CAEB1C20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92" y="2005781"/>
            <a:ext cx="2846438" cy="2846438"/>
          </a:xfrm>
          <a:prstGeom prst="rect">
            <a:avLst/>
          </a:prstGeom>
          <a:effectLst>
            <a:glow rad="254000"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178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337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From human writing to artificial intelligence generated text: examining the prospects and potential threats of ChatGPT in academic writing.</vt:lpstr>
      <vt:lpstr>Elements Of Paper</vt:lpstr>
      <vt:lpstr>Motivation</vt:lpstr>
      <vt:lpstr>Contribution</vt:lpstr>
      <vt:lpstr>Methodology</vt:lpstr>
      <vt:lpstr>Conclusion</vt:lpstr>
      <vt:lpstr>Limitations</vt:lpstr>
      <vt:lpstr>Synthesis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in natural language processing: a novel text generation approach for long and short text classifiers.</dc:title>
  <dc:creator>Partha Deb Nath</dc:creator>
  <cp:lastModifiedBy>Partha Deb Nath</cp:lastModifiedBy>
  <cp:revision>5</cp:revision>
  <dcterms:created xsi:type="dcterms:W3CDTF">2023-12-26T14:30:55Z</dcterms:created>
  <dcterms:modified xsi:type="dcterms:W3CDTF">2023-12-26T19:38:38Z</dcterms:modified>
</cp:coreProperties>
</file>