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1"/>
  </p:sldMasterIdLst>
  <p:sldIdLst>
    <p:sldId id="256" r:id="rId2"/>
    <p:sldId id="261" r:id="rId3"/>
    <p:sldId id="258" r:id="rId4"/>
    <p:sldId id="257" r:id="rId5"/>
    <p:sldId id="259" r:id="rId6"/>
    <p:sldId id="260" r:id="rId7"/>
    <p:sldId id="265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0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1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43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98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33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54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267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982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91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1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44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8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97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838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2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51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34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28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3" r:id="rId14"/>
    <p:sldLayoutId id="2147483954" r:id="rId15"/>
    <p:sldLayoutId id="2147483955" r:id="rId16"/>
    <p:sldLayoutId id="214748395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F3A8-2BFF-1206-F2DB-811105DCE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0714" y="1796433"/>
            <a:ext cx="7290572" cy="119039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From human writing to artificial intelligence generated text: examining the prospects</a:t>
            </a:r>
            <a:br>
              <a:rPr lang="en-US" sz="2800" dirty="0"/>
            </a:br>
            <a:r>
              <a:rPr lang="en-US" sz="2800" dirty="0"/>
              <a:t>and potential threats of ChatGPT in academic writing.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8F808-2FFC-96CC-EBC3-8A068C9CB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7502" y="3871176"/>
            <a:ext cx="2241467" cy="12767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Partha Debnath</a:t>
            </a:r>
          </a:p>
          <a:p>
            <a:r>
              <a:rPr lang="en-US" dirty="0"/>
              <a:t>Id: 20301074</a:t>
            </a:r>
          </a:p>
          <a:p>
            <a:r>
              <a:rPr lang="en-US" dirty="0"/>
              <a:t>Sec: 01</a:t>
            </a:r>
          </a:p>
        </p:txBody>
      </p:sp>
    </p:spTree>
    <p:extLst>
      <p:ext uri="{BB962C8B-B14F-4D97-AF65-F5344CB8AC3E}">
        <p14:creationId xmlns:p14="http://schemas.microsoft.com/office/powerpoint/2010/main" val="231881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7133-FD01-AD54-EAAE-B8B78ECF9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72228-2F0D-776E-A135-9C6FC85A8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1. Summary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1.1. Motivation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1.2. Contribution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1.3. Methodology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1.4. Conclusion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2. Limitations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2.1. First Limitation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2.2. Second Limitation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3. Synthesis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00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81194-0D3C-8F5D-D63E-03332E0D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6605D-5AB5-4813-D15A-FCDB54E96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Rapid development of NLP technology, exemplified by ChatGPT.</a:t>
            </a:r>
          </a:p>
          <a:p>
            <a:r>
              <a:rPr lang="en-US" dirty="0"/>
              <a:t>Increased use in scholarly research sparks curiosity and alarm.</a:t>
            </a:r>
          </a:p>
          <a:p>
            <a:r>
              <a:rPr lang="en-US" dirty="0"/>
              <a:t>Research foundation: Understanding reasons for NLP use in academic work and awareness of consequences for scientific methods.</a:t>
            </a:r>
          </a:p>
        </p:txBody>
      </p:sp>
    </p:spTree>
    <p:extLst>
      <p:ext uri="{BB962C8B-B14F-4D97-AF65-F5344CB8AC3E}">
        <p14:creationId xmlns:p14="http://schemas.microsoft.com/office/powerpoint/2010/main" val="114750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5B6CE-F5C8-7F96-D137-E12E0554F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49E40-23BE-E476-A350-3A0FC7569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Critical examination of ChatGPT's role in academic research.</a:t>
            </a:r>
          </a:p>
          <a:p>
            <a:r>
              <a:rPr lang="en-US" dirty="0"/>
              <a:t>Emphasis on appropriate use and insights into benefits and drawbacks.</a:t>
            </a:r>
          </a:p>
          <a:p>
            <a:r>
              <a:rPr lang="en-US" dirty="0"/>
              <a:t>Concrete step: Suggestion for a plagiarism detector program.</a:t>
            </a:r>
          </a:p>
          <a:p>
            <a:r>
              <a:rPr lang="en-US" dirty="0"/>
              <a:t>Preservation of scientific research integrity.</a:t>
            </a:r>
          </a:p>
          <a:p>
            <a:r>
              <a:rPr lang="en-US" dirty="0"/>
              <a:t>Balance: Emphasis on both advantages and disadvantages of using LLMs.</a:t>
            </a:r>
          </a:p>
        </p:txBody>
      </p:sp>
    </p:spTree>
    <p:extLst>
      <p:ext uri="{BB962C8B-B14F-4D97-AF65-F5344CB8AC3E}">
        <p14:creationId xmlns:p14="http://schemas.microsoft.com/office/powerpoint/2010/main" val="99801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E8473-BD85-6232-E87A-43C30466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06B18-B842-8569-2B3F-7615D3759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Comprehensive literature review.</a:t>
            </a:r>
          </a:p>
          <a:p>
            <a:r>
              <a:rPr lang="en-US" dirty="0"/>
              <a:t>Exploration of NLP technology evolution.</a:t>
            </a:r>
          </a:p>
          <a:p>
            <a:r>
              <a:rPr lang="en-US" dirty="0"/>
              <a:t>Case studies and analysis of ChatGPT's impact on various academic disciplines.</a:t>
            </a:r>
          </a:p>
          <a:p>
            <a:r>
              <a:rPr lang="en-US" dirty="0"/>
              <a:t>Integration of knowledge from various sources.</a:t>
            </a:r>
          </a:p>
          <a:p>
            <a:r>
              <a:rPr lang="en-US" dirty="0"/>
              <a:t>Balanced approach considering both advantages and disadvantages.</a:t>
            </a:r>
          </a:p>
        </p:txBody>
      </p:sp>
    </p:spTree>
    <p:extLst>
      <p:ext uri="{BB962C8B-B14F-4D97-AF65-F5344CB8AC3E}">
        <p14:creationId xmlns:p14="http://schemas.microsoft.com/office/powerpoint/2010/main" val="2044447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0B794-C7AF-1661-0794-1C3754DB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99E25-F60A-41C8-E513-6A67278F4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Nuanced approach to incorporating NLP tools into academic research.</a:t>
            </a:r>
          </a:p>
          <a:p>
            <a:r>
              <a:rPr lang="en-US" dirty="0"/>
              <a:t>Emphasis on ethical norms, openness, and academic integrity.</a:t>
            </a:r>
          </a:p>
          <a:p>
            <a:r>
              <a:rPr lang="en-US" dirty="0"/>
              <a:t>Acknowledgment of potential efficiency increase.</a:t>
            </a:r>
          </a:p>
          <a:p>
            <a:r>
              <a:rPr lang="en-US" dirty="0"/>
              <a:t>Suggested software for identifying LLM-generated content.</a:t>
            </a:r>
          </a:p>
        </p:txBody>
      </p:sp>
    </p:spTree>
    <p:extLst>
      <p:ext uri="{BB962C8B-B14F-4D97-AF65-F5344CB8AC3E}">
        <p14:creationId xmlns:p14="http://schemas.microsoft.com/office/powerpoint/2010/main" val="302525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1C0517-8200-D569-7E10-BEF4244C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9A6939-9973-E22F-1D6B-BD2AF58C1E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Limitation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B30502-E0AB-A9E5-4953-E531BCBE8B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Challenge in staying current with rapidly evolving subjects like sports science.</a:t>
            </a:r>
          </a:p>
          <a:p>
            <a:r>
              <a:rPr lang="en-US" dirty="0"/>
              <a:t>ChatGPT's training data constraints (expire in September 2021).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59BA59-35D5-396F-8FAF-759360232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Second Limitation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BA772E-82DF-5A81-711D-288BA1B3A6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Difficulty presented by skewed or false information online.</a:t>
            </a:r>
          </a:p>
          <a:p>
            <a:r>
              <a:rPr lang="en-US" dirty="0"/>
              <a:t>Emphasis on the need to prioritize peer-reviewed material.</a:t>
            </a:r>
          </a:p>
        </p:txBody>
      </p:sp>
    </p:spTree>
    <p:extLst>
      <p:ext uri="{BB962C8B-B14F-4D97-AF65-F5344CB8AC3E}">
        <p14:creationId xmlns:p14="http://schemas.microsoft.com/office/powerpoint/2010/main" val="2523216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0B794-C7AF-1661-0794-1C3754DB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99E25-F60A-41C8-E513-6A67278F4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Sophisticated comprehension of NLP's function, especially ChatGPT, in scholarly research.</a:t>
            </a:r>
          </a:p>
          <a:p>
            <a:r>
              <a:rPr lang="en-US" dirty="0"/>
              <a:t>Acknowledgment of benefits in automation and efficiency.</a:t>
            </a:r>
          </a:p>
          <a:p>
            <a:r>
              <a:rPr lang="en-US" dirty="0"/>
              <a:t>Emphasis on responsibility, ethical considerations, and caution.</a:t>
            </a:r>
          </a:p>
          <a:p>
            <a:r>
              <a:rPr lang="en-US" dirty="0"/>
              <a:t>Suggested software as a useful step to mitigate hazards.</a:t>
            </a:r>
          </a:p>
          <a:p>
            <a:r>
              <a:rPr lang="en-US" dirty="0"/>
              <a:t>Urges cooperation between the scientific community, decision-makers, and the public for ethical and open NLP technology application in scholarly research.</a:t>
            </a:r>
          </a:p>
        </p:txBody>
      </p:sp>
    </p:spTree>
    <p:extLst>
      <p:ext uri="{BB962C8B-B14F-4D97-AF65-F5344CB8AC3E}">
        <p14:creationId xmlns:p14="http://schemas.microsoft.com/office/powerpoint/2010/main" val="562157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2BAF9-CD81-E0EF-B642-1724650B0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22" y="3132779"/>
            <a:ext cx="6241816" cy="592442"/>
          </a:xfrm>
        </p:spPr>
        <p:txBody>
          <a:bodyPr>
            <a:noAutofit/>
          </a:bodyPr>
          <a:lstStyle/>
          <a:p>
            <a:r>
              <a:rPr lang="en-US" sz="4400" dirty="0"/>
              <a:t>Thank You!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A7A9C8-B573-D03D-743E-CAEB1C204E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92" y="2005781"/>
            <a:ext cx="2846438" cy="2846438"/>
          </a:xfrm>
          <a:prstGeom prst="rect">
            <a:avLst/>
          </a:prstGeom>
          <a:effectLst>
            <a:glow rad="254000">
              <a:schemeClr val="accent1">
                <a:alpha val="40000"/>
              </a:schemeClr>
            </a:glow>
            <a:outerShdw blurRad="50800" dist="50800" dir="5400000" sx="1000" sy="1000" algn="ctr" rotWithShape="0">
              <a:srgbClr val="000000">
                <a:alpha val="43137"/>
              </a:srgbClr>
            </a:outerShdw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51782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</TotalTime>
  <Words>337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Garamond</vt:lpstr>
      <vt:lpstr>Wingdings</vt:lpstr>
      <vt:lpstr>Organic</vt:lpstr>
      <vt:lpstr>From human writing to artificial intelligence generated text: examining the prospects and potential threats of ChatGPT in academic writing.</vt:lpstr>
      <vt:lpstr>Elements Of Paper</vt:lpstr>
      <vt:lpstr>Motivation</vt:lpstr>
      <vt:lpstr>Contribution</vt:lpstr>
      <vt:lpstr>Methodology</vt:lpstr>
      <vt:lpstr>Conclusion</vt:lpstr>
      <vt:lpstr>Limitations</vt:lpstr>
      <vt:lpstr>Synthesis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augmentation in natural language processing: a novel text generation approach for long and short text classifiers.</dc:title>
  <dc:creator>Partha Deb Nath</dc:creator>
  <cp:lastModifiedBy>Partha Deb Nath</cp:lastModifiedBy>
  <cp:revision>4</cp:revision>
  <dcterms:created xsi:type="dcterms:W3CDTF">2023-12-26T14:30:55Z</dcterms:created>
  <dcterms:modified xsi:type="dcterms:W3CDTF">2023-12-26T19:08:14Z</dcterms:modified>
</cp:coreProperties>
</file>