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15C4-D2AD-4874-94E9-E34C93A9D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57219-9C55-4A9F-9368-FF8F6237C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40C32-D7C9-4782-B00F-8BBFF2D7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E759-9DBD-426B-BB88-FA0D06065905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0E59-6B32-4E08-AEE2-71976523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8E3D7-66AA-4411-97BF-B3205845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C8B7-45C0-4795-B4A2-323256B8D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704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7D14-8C85-4A01-8D49-E87BE2DD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885E4-19EE-40E7-9CB0-E511174BF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72FB-7CBE-451F-8DF3-DDD4CF4D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E759-9DBD-426B-BB88-FA0D06065905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917C-1265-4939-A1A5-A7C02A5E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E1154-9D8D-428E-B9C8-1AACE33B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C8B7-45C0-4795-B4A2-323256B8D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220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69D94-5467-465D-8CF7-FCAD3CBE9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671F6-646C-46F7-9F6F-4E3A1B1DD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0A02F-D6E2-4B16-9292-EFC5279D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E759-9DBD-426B-BB88-FA0D06065905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B9640-4314-4640-8F6C-772FD5F8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B8E94-44FC-404E-B368-90F42995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C8B7-45C0-4795-B4A2-323256B8D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5627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0652-7D6F-4EC5-99D9-FE9100E8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2C604-DD60-4D43-B38B-A9B8ACEE6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099BD-37FF-4D90-9B78-ED810068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E759-9DBD-426B-BB88-FA0D06065905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D133E-1E5B-431A-A16A-36FC58BE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CAE95-95AD-490E-B835-7A6069D6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C8B7-45C0-4795-B4A2-323256B8D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65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FD0A-7E04-4C1E-933D-4882CBA4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DDAE-1732-4F39-9116-E937A926A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F6182-7720-42D7-B88D-FD0CBF8B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E759-9DBD-426B-BB88-FA0D06065905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5BE4-272F-4F92-B06E-24BED87D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63A11-E32A-4B80-9139-F4B393C1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C8B7-45C0-4795-B4A2-323256B8D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150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6446-7FDB-4511-8B07-E4C962A7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5C7C1-CAF3-4A4A-8A77-FE515886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6404-FADA-405D-9A63-D2B43368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E759-9DBD-426B-BB88-FA0D06065905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B3297-64F5-4EF1-865A-90D398FE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DD0C2-3CEB-42BA-8A26-D439EBB9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C8B7-45C0-4795-B4A2-323256B8D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534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62A7-31C6-4EBD-B93B-5578FB1E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8891-A094-4477-BB79-A709AAB6B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43302-887A-4C82-98CE-D962F032C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01977-9481-4152-953F-0C6123E2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E759-9DBD-426B-BB88-FA0D06065905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36988-CF4C-4913-866D-3011C303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DEB8C-A02E-4B78-ADEE-9E705D92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C8B7-45C0-4795-B4A2-323256B8D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14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3467-2A85-4C73-9800-25C540B4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AD3CA-7023-4AF7-A27E-49637BF2D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12F2D-E448-43CD-8C8B-FD2BE53BC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F17D8-E4AC-4E1D-A658-A9E25DC78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89D64-D625-4A91-B124-52D1A5CD5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9BF24-1E2A-4DE3-BECE-BB51BD7C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E759-9DBD-426B-BB88-FA0D06065905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5946F-317A-4CAC-B29E-7B693244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A3C8B-DDB7-425E-AF1D-A92052E7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C8B7-45C0-4795-B4A2-323256B8D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196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A729-3C14-496C-BE93-0B287218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27981-48A1-4848-93DE-F5BAE81C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E759-9DBD-426B-BB88-FA0D06065905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15E53-F704-4D61-B708-021CD20E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8C96E-5366-486E-8152-6178FB53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C8B7-45C0-4795-B4A2-323256B8D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048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010CB-F4B4-4D3D-B0C7-3D008485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E759-9DBD-426B-BB88-FA0D06065905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E555A-42E1-4302-827F-A827D35C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7E6AE-C703-480E-B84F-BD3CA1E1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C8B7-45C0-4795-B4A2-323256B8D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503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0B59-8816-4AB4-9CDC-7F5EDBD2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562B-A54D-4152-856E-DDB411A6F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EF6C7-ABB1-4772-AB05-B8F35F9CD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90E4A-8F7C-418B-B97E-90B7B79A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E759-9DBD-426B-BB88-FA0D06065905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1CC6F-AF72-481C-B945-3D378858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EB507-A1CF-4744-BFAF-E1E4702D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C8B7-45C0-4795-B4A2-323256B8D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293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6AF7-48FB-4A3B-AD03-4FB23A8D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665FE-73E2-4217-A4B9-E3025DFA4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F473C-48D4-453A-A5A7-B847A4C20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99D07-BCBF-418D-893E-A18386CE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E759-9DBD-426B-BB88-FA0D06065905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9C77E-D5DB-42C6-A7A2-A82987EE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76282-9AC1-4AF4-8EAA-D0ABF84E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C8B7-45C0-4795-B4A2-323256B8D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305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B336C-7F16-4A40-9AEB-2391504D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4438B-3748-467E-88F8-1F904782F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DAB80-04EF-48A4-A613-BFA3E2299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1E759-9DBD-426B-BB88-FA0D06065905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CEACE-3FCD-4577-B034-4E9762A1C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C2BBB-8B5E-4AD4-83DB-2652A349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C8B7-45C0-4795-B4A2-323256B8D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281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6D8A-41DA-4CCF-B74E-06A348A47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A188B-41B2-49DB-A0DD-D9C1E65A8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285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C78E-3DF3-441F-9FB8-557D839A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1 Title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5F627-4A02-4558-8560-B74E07018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1 Content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807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4867-8628-4FAC-961D-6C2C5B3B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2 Title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BEFA7-5B4D-4B16-91C1-875C531D3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2 Content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36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B789-AF87-48A0-95A7-AAC6C2F5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3 Title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EA6B-CD58-4F7B-B87C-97EEBDA3A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3 Content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095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Presentation Title</vt:lpstr>
      <vt:lpstr>Slide 1 Title</vt:lpstr>
      <vt:lpstr>Slide 2 Title</vt:lpstr>
      <vt:lpstr>Slide 3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Lenovo</dc:creator>
  <cp:lastModifiedBy>Lenovo</cp:lastModifiedBy>
  <cp:revision>1</cp:revision>
  <dcterms:created xsi:type="dcterms:W3CDTF">2023-06-27T11:00:31Z</dcterms:created>
  <dcterms:modified xsi:type="dcterms:W3CDTF">2023-06-27T11:00:31Z</dcterms:modified>
</cp:coreProperties>
</file>