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B99150-C560-10B7-9B93-4D3E2DAB9676}"/>
              </a:ext>
            </a:extLst>
          </p:cNvPr>
          <p:cNvSpPr txBox="1"/>
          <p:nvPr/>
        </p:nvSpPr>
        <p:spPr>
          <a:xfrm>
            <a:off x="2581453" y="1982450"/>
            <a:ext cx="759771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Sales Insights - Data Analysis Project using Tableau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13810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</TotalTime>
  <Words>8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gobind meher</cp:lastModifiedBy>
  <cp:revision>7</cp:revision>
  <dcterms:created xsi:type="dcterms:W3CDTF">2022-04-19T20:18:35Z</dcterms:created>
  <dcterms:modified xsi:type="dcterms:W3CDTF">2025-04-12T08:22:42Z</dcterms:modified>
</cp:coreProperties>
</file>