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2" d="100"/>
          <a:sy n="62" d="100"/>
        </p:scale>
        <p:origin x="90" y="7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E20A9-571F-455F-88C2-CE25B5624847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F52C1-2F34-4712-876B-6222373A37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07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Variação do Preço ao Longo dos Anos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Vendas por Faixas de Preço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aaaa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b6bb7af-182c-4af2-bc6e-b80f80b7d3f3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b6bb7af-182c-4af2-bc6e-b80f80b7d3f3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b6bb7af-182c-4af2-bc6e-b80f80b7d3f3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textbox ,Variação do Preço ao Longo dos Anos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dos Preços Vendidos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Vendas por Faixas de Preço ,textbox ,textbox ,card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dos Preços com Vendas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aaaa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 e Recomendação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92</Words>
  <Application>Microsoft Office PowerPoint</Application>
  <PresentationFormat>Widescreen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Análise dos Preços Vendidos</vt:lpstr>
      <vt:lpstr>Análise dos Preços com Vendas</vt:lpstr>
      <vt:lpstr>Conclusão e Recomendação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Demik Soares Farias de Freitas</cp:lastModifiedBy>
  <cp:revision>5</cp:revision>
  <dcterms:created xsi:type="dcterms:W3CDTF">2016-09-04T11:54:55Z</dcterms:created>
  <dcterms:modified xsi:type="dcterms:W3CDTF">2023-07-12T04:14:35Z</dcterms:modified>
</cp:coreProperties>
</file>