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7968C-3828-422D-8BD0-6A60DB849D5B}" v="45" dt="2024-05-30T23:00:2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1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Mojeed" userId="f5143258e9b0afe3" providerId="LiveId" clId="{9277968C-3828-422D-8BD0-6A60DB849D5B}"/>
    <pc:docChg chg="undo custSel addSld modSld sldOrd addMainMaster delMainMaster">
      <pc:chgData name="Mariam Mojeed" userId="f5143258e9b0afe3" providerId="LiveId" clId="{9277968C-3828-422D-8BD0-6A60DB849D5B}" dt="2024-05-30T22:59:12.243" v="1167"/>
      <pc:docMkLst>
        <pc:docMk/>
      </pc:docMkLst>
      <pc:sldChg chg="addSp delSp modSp mod modTransition setBg modClrScheme addAnim delAnim setClrOvrMap delDesignElem chgLayout">
        <pc:chgData name="Mariam Mojeed" userId="f5143258e9b0afe3" providerId="LiveId" clId="{9277968C-3828-422D-8BD0-6A60DB849D5B}" dt="2024-05-30T22:59:12.243" v="1167"/>
        <pc:sldMkLst>
          <pc:docMk/>
          <pc:sldMk cId="3547060024" sldId="256"/>
        </pc:sldMkLst>
        <pc:spChg chg="mod">
          <ac:chgData name="Mariam Mojeed" userId="f5143258e9b0afe3" providerId="LiveId" clId="{9277968C-3828-422D-8BD0-6A60DB849D5B}" dt="2024-05-30T20:40:13.117" v="37" actId="1076"/>
          <ac:spMkLst>
            <pc:docMk/>
            <pc:sldMk cId="3547060024" sldId="256"/>
            <ac:spMk id="2" creationId="{F444835D-748B-2222-1904-240AC2B0BCA0}"/>
          </ac:spMkLst>
        </pc:spChg>
        <pc:spChg chg="mod">
          <ac:chgData name="Mariam Mojeed" userId="f5143258e9b0afe3" providerId="LiveId" clId="{9277968C-3828-422D-8BD0-6A60DB849D5B}" dt="2024-05-30T20:39:19.730" v="21" actId="26606"/>
          <ac:spMkLst>
            <pc:docMk/>
            <pc:sldMk cId="3547060024" sldId="256"/>
            <ac:spMk id="3" creationId="{0B94E5B6-DE64-9BA3-132E-875FA9F3845E}"/>
          </ac:spMkLst>
        </pc:spChg>
        <pc:spChg chg="add del">
          <ac:chgData name="Mariam Mojeed" userId="f5143258e9b0afe3" providerId="LiveId" clId="{9277968C-3828-422D-8BD0-6A60DB849D5B}" dt="2024-05-30T20:38:39.450" v="15" actId="26606"/>
          <ac:spMkLst>
            <pc:docMk/>
            <pc:sldMk cId="3547060024" sldId="256"/>
            <ac:spMk id="5" creationId="{031EA4A4-5D79-4817-B146-24029A2F3CC7}"/>
          </ac:spMkLst>
        </pc:spChg>
        <pc:spChg chg="add">
          <ac:chgData name="Mariam Mojeed" userId="f5143258e9b0afe3" providerId="LiveId" clId="{9277968C-3828-422D-8BD0-6A60DB849D5B}" dt="2024-05-30T20:39:19.730" v="21" actId="26606"/>
          <ac:spMkLst>
            <pc:docMk/>
            <pc:sldMk cId="3547060024" sldId="256"/>
            <ac:spMk id="8" creationId="{B40FCD49-2060-48B9-8212-8A5F1DF4726F}"/>
          </ac:spMkLst>
        </pc:spChg>
        <pc:spChg chg="add del">
          <ac:chgData name="Mariam Mojeed" userId="f5143258e9b0afe3" providerId="LiveId" clId="{9277968C-3828-422D-8BD0-6A60DB849D5B}" dt="2024-05-30T20:37:33.084" v="4" actId="26606"/>
          <ac:spMkLst>
            <pc:docMk/>
            <pc:sldMk cId="3547060024" sldId="256"/>
            <ac:spMk id="9" creationId="{9B45BA4C-9B54-4496-821F-9E0985CA984D}"/>
          </ac:spMkLst>
        </pc:spChg>
        <pc:spChg chg="add del">
          <ac:chgData name="Mariam Mojeed" userId="f5143258e9b0afe3" providerId="LiveId" clId="{9277968C-3828-422D-8BD0-6A60DB849D5B}" dt="2024-05-30T20:38:39.450" v="15" actId="26606"/>
          <ac:spMkLst>
            <pc:docMk/>
            <pc:sldMk cId="3547060024" sldId="256"/>
            <ac:spMk id="11" creationId="{AF2F604E-43BE-4DC3-B983-E071523364F8}"/>
          </ac:spMkLst>
        </pc:spChg>
        <pc:spChg chg="add del">
          <ac:chgData name="Mariam Mojeed" userId="f5143258e9b0afe3" providerId="LiveId" clId="{9277968C-3828-422D-8BD0-6A60DB849D5B}" dt="2024-05-30T20:38:39.450" v="15" actId="26606"/>
          <ac:spMkLst>
            <pc:docMk/>
            <pc:sldMk cId="3547060024" sldId="256"/>
            <ac:spMk id="13" creationId="{08C9B587-E65E-4B52-B37C-ABEBB6E87928}"/>
          </ac:spMkLst>
        </pc:spChg>
        <pc:spChg chg="add del">
          <ac:chgData name="Mariam Mojeed" userId="f5143258e9b0afe3" providerId="LiveId" clId="{9277968C-3828-422D-8BD0-6A60DB849D5B}" dt="2024-05-30T20:38:39.387" v="14" actId="26606"/>
          <ac:spMkLst>
            <pc:docMk/>
            <pc:sldMk cId="3547060024" sldId="256"/>
            <ac:spMk id="18" creationId="{64680660-7E23-4F0F-A679-BF913E9454FB}"/>
          </ac:spMkLst>
        </pc:spChg>
        <pc:spChg chg="add del">
          <ac:chgData name="Mariam Mojeed" userId="f5143258e9b0afe3" providerId="LiveId" clId="{9277968C-3828-422D-8BD0-6A60DB849D5B}" dt="2024-05-30T20:38:39.387" v="14" actId="26606"/>
          <ac:spMkLst>
            <pc:docMk/>
            <pc:sldMk cId="3547060024" sldId="256"/>
            <ac:spMk id="20" creationId="{1A3C89F8-0D2F-47FF-B903-151248265F47}"/>
          </ac:spMkLst>
        </pc:spChg>
        <pc:spChg chg="add del">
          <ac:chgData name="Mariam Mojeed" userId="f5143258e9b0afe3" providerId="LiveId" clId="{9277968C-3828-422D-8BD0-6A60DB849D5B}" dt="2024-05-30T20:38:39.387" v="14" actId="26606"/>
          <ac:spMkLst>
            <pc:docMk/>
            <pc:sldMk cId="3547060024" sldId="256"/>
            <ac:spMk id="22" creationId="{C5CB530E-515E-412C-9DF1-5F8FFBD6F383}"/>
          </ac:spMkLst>
        </pc:spChg>
        <pc:spChg chg="add del">
          <ac:chgData name="Mariam Mojeed" userId="f5143258e9b0afe3" providerId="LiveId" clId="{9277968C-3828-422D-8BD0-6A60DB849D5B}" dt="2024-05-30T20:38:39.387" v="14" actId="26606"/>
          <ac:spMkLst>
            <pc:docMk/>
            <pc:sldMk cId="3547060024" sldId="256"/>
            <ac:spMk id="24" creationId="{712D4376-A578-4FF1-94FC-245E7A6A489F}"/>
          </ac:spMkLst>
        </pc:spChg>
        <pc:spChg chg="add del">
          <ac:chgData name="Mariam Mojeed" userId="f5143258e9b0afe3" providerId="LiveId" clId="{9277968C-3828-422D-8BD0-6A60DB849D5B}" dt="2024-05-30T20:38:39.387" v="14" actId="26606"/>
          <ac:spMkLst>
            <pc:docMk/>
            <pc:sldMk cId="3547060024" sldId="256"/>
            <ac:spMk id="26" creationId="{AEA7509D-F04F-40CB-A0B3-EEF16499CC9F}"/>
          </ac:spMkLst>
        </pc:spChg>
        <pc:spChg chg="add del">
          <ac:chgData name="Mariam Mojeed" userId="f5143258e9b0afe3" providerId="LiveId" clId="{9277968C-3828-422D-8BD0-6A60DB849D5B}" dt="2024-05-30T20:38:39.387" v="14" actId="26606"/>
          <ac:spMkLst>
            <pc:docMk/>
            <pc:sldMk cId="3547060024" sldId="256"/>
            <ac:spMk id="30" creationId="{508BEF50-7B1E-49A4-BC19-5F4F1D755E64}"/>
          </ac:spMkLst>
        </pc:spChg>
        <pc:spChg chg="add del">
          <ac:chgData name="Mariam Mojeed" userId="f5143258e9b0afe3" providerId="LiveId" clId="{9277968C-3828-422D-8BD0-6A60DB849D5B}" dt="2024-05-30T20:38:39.387" v="14" actId="26606"/>
          <ac:spMkLst>
            <pc:docMk/>
            <pc:sldMk cId="3547060024" sldId="256"/>
            <ac:spMk id="32" creationId="{3FBAD350-5664-4811-A208-657FB882D350}"/>
          </ac:spMkLst>
        </pc:spChg>
        <pc:spChg chg="add del">
          <ac:chgData name="Mariam Mojeed" userId="f5143258e9b0afe3" providerId="LiveId" clId="{9277968C-3828-422D-8BD0-6A60DB849D5B}" dt="2024-05-30T20:38:39.387" v="14" actId="26606"/>
          <ac:spMkLst>
            <pc:docMk/>
            <pc:sldMk cId="3547060024" sldId="256"/>
            <ac:spMk id="34" creationId="{C39ADB8F-D187-49D7-BDCF-C1B6DC727068}"/>
          </ac:spMkLst>
        </pc:spChg>
        <pc:spChg chg="add del">
          <ac:chgData name="Mariam Mojeed" userId="f5143258e9b0afe3" providerId="LiveId" clId="{9277968C-3828-422D-8BD0-6A60DB849D5B}" dt="2024-05-30T20:39:12.528" v="20"/>
          <ac:spMkLst>
            <pc:docMk/>
            <pc:sldMk cId="3547060024" sldId="256"/>
            <ac:spMk id="36" creationId="{5A02194C-5C32-4FF0-898E-D9B65F71BBCB}"/>
          </ac:spMkLst>
        </pc:spChg>
        <pc:spChg chg="add del">
          <ac:chgData name="Mariam Mojeed" userId="f5143258e9b0afe3" providerId="LiveId" clId="{9277968C-3828-422D-8BD0-6A60DB849D5B}" dt="2024-05-30T20:39:12.528" v="20"/>
          <ac:spMkLst>
            <pc:docMk/>
            <pc:sldMk cId="3547060024" sldId="256"/>
            <ac:spMk id="37" creationId="{71776ED6-F0C9-44DC-8CB5-8EC765E62889}"/>
          </ac:spMkLst>
        </pc:spChg>
        <pc:picChg chg="add del">
          <ac:chgData name="Mariam Mojeed" userId="f5143258e9b0afe3" providerId="LiveId" clId="{9277968C-3828-422D-8BD0-6A60DB849D5B}" dt="2024-05-30T20:37:33.084" v="4" actId="26606"/>
          <ac:picMkLst>
            <pc:docMk/>
            <pc:sldMk cId="3547060024" sldId="256"/>
            <ac:picMk id="4" creationId="{4D80FB9C-2A16-9D74-EA7F-94163CFA399E}"/>
          </ac:picMkLst>
        </pc:picChg>
        <pc:picChg chg="add mod ord">
          <ac:chgData name="Mariam Mojeed" userId="f5143258e9b0afe3" providerId="LiveId" clId="{9277968C-3828-422D-8BD0-6A60DB849D5B}" dt="2024-05-30T22:57:45.110" v="1158"/>
          <ac:picMkLst>
            <pc:docMk/>
            <pc:sldMk cId="3547060024" sldId="256"/>
            <ac:picMk id="6" creationId="{C411716E-B655-B10E-0FC3-83DEA3012141}"/>
          </ac:picMkLst>
        </pc:picChg>
        <pc:picChg chg="add">
          <ac:chgData name="Mariam Mojeed" userId="f5143258e9b0afe3" providerId="LiveId" clId="{9277968C-3828-422D-8BD0-6A60DB849D5B}" dt="2024-05-30T20:39:19.730" v="21" actId="26606"/>
          <ac:picMkLst>
            <pc:docMk/>
            <pc:sldMk cId="3547060024" sldId="256"/>
            <ac:picMk id="10" creationId="{83A45DCD-B5FB-4A86-88D2-91088C7FFC5F}"/>
          </ac:picMkLst>
        </pc:picChg>
        <pc:cxnChg chg="add del">
          <ac:chgData name="Mariam Mojeed" userId="f5143258e9b0afe3" providerId="LiveId" clId="{9277968C-3828-422D-8BD0-6A60DB849D5B}" dt="2024-05-30T20:38:39.387" v="14" actId="26606"/>
          <ac:cxnSpMkLst>
            <pc:docMk/>
            <pc:sldMk cId="3547060024" sldId="256"/>
            <ac:cxnSpMk id="28" creationId="{56020367-4FD5-4596-8E10-C5F095CD8DBF}"/>
          </ac:cxnSpMkLst>
        </pc:cxnChg>
      </pc:sldChg>
      <pc:sldChg chg="addSp delSp modSp new mod modTransition setBg">
        <pc:chgData name="Mariam Mojeed" userId="f5143258e9b0afe3" providerId="LiveId" clId="{9277968C-3828-422D-8BD0-6A60DB849D5B}" dt="2024-05-30T22:59:12.243" v="1167"/>
        <pc:sldMkLst>
          <pc:docMk/>
          <pc:sldMk cId="1659261708" sldId="257"/>
        </pc:sldMkLst>
        <pc:spChg chg="add mod">
          <ac:chgData name="Mariam Mojeed" userId="f5143258e9b0afe3" providerId="LiveId" clId="{9277968C-3828-422D-8BD0-6A60DB849D5B}" dt="2024-05-30T20:59:40.080" v="214" actId="255"/>
          <ac:spMkLst>
            <pc:docMk/>
            <pc:sldMk cId="1659261708" sldId="257"/>
            <ac:spMk id="3" creationId="{CB016C97-F6E5-1D68-709C-79CE71E3B567}"/>
          </ac:spMkLst>
        </pc:spChg>
        <pc:spChg chg="add del">
          <ac:chgData name="Mariam Mojeed" userId="f5143258e9b0afe3" providerId="LiveId" clId="{9277968C-3828-422D-8BD0-6A60DB849D5B}" dt="2024-05-30T20:45:27.546" v="62" actId="478"/>
          <ac:spMkLst>
            <pc:docMk/>
            <pc:sldMk cId="1659261708" sldId="257"/>
            <ac:spMk id="4" creationId="{DFFF4071-64C5-4C78-606B-5EB1055B7468}"/>
          </ac:spMkLst>
        </pc:spChg>
        <pc:spChg chg="add mod">
          <ac:chgData name="Mariam Mojeed" userId="f5143258e9b0afe3" providerId="LiveId" clId="{9277968C-3828-422D-8BD0-6A60DB849D5B}" dt="2024-05-30T20:51:49.116" v="192" actId="26606"/>
          <ac:spMkLst>
            <pc:docMk/>
            <pc:sldMk cId="1659261708" sldId="257"/>
            <ac:spMk id="5" creationId="{317B9A78-D3BA-76EA-3861-CC9FABB9BCB6}"/>
          </ac:spMkLst>
        </pc:spChg>
        <pc:spChg chg="add mod">
          <ac:chgData name="Mariam Mojeed" userId="f5143258e9b0afe3" providerId="LiveId" clId="{9277968C-3828-422D-8BD0-6A60DB849D5B}" dt="2024-05-30T20:51:49.116" v="192" actId="26606"/>
          <ac:spMkLst>
            <pc:docMk/>
            <pc:sldMk cId="1659261708" sldId="257"/>
            <ac:spMk id="6" creationId="{45212981-5E22-A022-1672-49FD0F9C92A1}"/>
          </ac:spMkLst>
        </pc:spChg>
        <pc:spChg chg="add del mod">
          <ac:chgData name="Mariam Mojeed" userId="f5143258e9b0afe3" providerId="LiveId" clId="{9277968C-3828-422D-8BD0-6A60DB849D5B}" dt="2024-05-30T20:49:37.260" v="114" actId="478"/>
          <ac:spMkLst>
            <pc:docMk/>
            <pc:sldMk cId="1659261708" sldId="257"/>
            <ac:spMk id="7" creationId="{77EEC206-8385-4767-95DD-9AE6CB722CBE}"/>
          </ac:spMkLst>
        </pc:spChg>
        <pc:spChg chg="add del mod">
          <ac:chgData name="Mariam Mojeed" userId="f5143258e9b0afe3" providerId="LiveId" clId="{9277968C-3828-422D-8BD0-6A60DB849D5B}" dt="2024-05-30T20:49:40.721" v="115" actId="478"/>
          <ac:spMkLst>
            <pc:docMk/>
            <pc:sldMk cId="1659261708" sldId="257"/>
            <ac:spMk id="8" creationId="{6BCBFB5D-F309-3320-2368-E876DD04A668}"/>
          </ac:spMkLst>
        </pc:spChg>
        <pc:spChg chg="add del mod">
          <ac:chgData name="Mariam Mojeed" userId="f5143258e9b0afe3" providerId="LiveId" clId="{9277968C-3828-422D-8BD0-6A60DB849D5B}" dt="2024-05-30T20:49:14.695" v="108" actId="478"/>
          <ac:spMkLst>
            <pc:docMk/>
            <pc:sldMk cId="1659261708" sldId="257"/>
            <ac:spMk id="9" creationId="{01EEBAE7-FF7D-E4EE-FC50-B3A47304D857}"/>
          </ac:spMkLst>
        </pc:spChg>
        <pc:spChg chg="add del mod">
          <ac:chgData name="Mariam Mojeed" userId="f5143258e9b0afe3" providerId="LiveId" clId="{9277968C-3828-422D-8BD0-6A60DB849D5B}" dt="2024-05-30T20:49:34.690" v="113" actId="478"/>
          <ac:spMkLst>
            <pc:docMk/>
            <pc:sldMk cId="1659261708" sldId="257"/>
            <ac:spMk id="10" creationId="{513D4D56-F381-812B-8787-D3CB350E016F}"/>
          </ac:spMkLst>
        </pc:spChg>
        <pc:spChg chg="add del mod">
          <ac:chgData name="Mariam Mojeed" userId="f5143258e9b0afe3" providerId="LiveId" clId="{9277968C-3828-422D-8BD0-6A60DB849D5B}" dt="2024-05-30T20:49:09.926" v="107" actId="478"/>
          <ac:spMkLst>
            <pc:docMk/>
            <pc:sldMk cId="1659261708" sldId="257"/>
            <ac:spMk id="11" creationId="{19F392AC-3C8C-FC5E-D5C5-C131D6AD91EF}"/>
          </ac:spMkLst>
        </pc:spChg>
        <pc:spChg chg="add del mod">
          <ac:chgData name="Mariam Mojeed" userId="f5143258e9b0afe3" providerId="LiveId" clId="{9277968C-3828-422D-8BD0-6A60DB849D5B}" dt="2024-05-30T20:49:30.021" v="112" actId="478"/>
          <ac:spMkLst>
            <pc:docMk/>
            <pc:sldMk cId="1659261708" sldId="257"/>
            <ac:spMk id="12" creationId="{99D9AC3E-E79C-0335-4F15-0B0A29A1B25E}"/>
          </ac:spMkLst>
        </pc:spChg>
        <pc:spChg chg="add del mod">
          <ac:chgData name="Mariam Mojeed" userId="f5143258e9b0afe3" providerId="LiveId" clId="{9277968C-3828-422D-8BD0-6A60DB849D5B}" dt="2024-05-30T20:49:07.738" v="106" actId="478"/>
          <ac:spMkLst>
            <pc:docMk/>
            <pc:sldMk cId="1659261708" sldId="257"/>
            <ac:spMk id="13" creationId="{283A2233-3CCC-80EF-7673-C61DA8788500}"/>
          </ac:spMkLst>
        </pc:spChg>
        <pc:spChg chg="add del mod">
          <ac:chgData name="Mariam Mojeed" userId="f5143258e9b0afe3" providerId="LiveId" clId="{9277968C-3828-422D-8BD0-6A60DB849D5B}" dt="2024-05-30T20:49:25.493" v="111" actId="478"/>
          <ac:spMkLst>
            <pc:docMk/>
            <pc:sldMk cId="1659261708" sldId="257"/>
            <ac:spMk id="14" creationId="{0FE6BA68-AF72-9BB4-0F50-BCB8E2179BC4}"/>
          </ac:spMkLst>
        </pc:spChg>
        <pc:spChg chg="add mod">
          <ac:chgData name="Mariam Mojeed" userId="f5143258e9b0afe3" providerId="LiveId" clId="{9277968C-3828-422D-8BD0-6A60DB849D5B}" dt="2024-05-30T20:51:49.116" v="192" actId="26606"/>
          <ac:spMkLst>
            <pc:docMk/>
            <pc:sldMk cId="1659261708" sldId="257"/>
            <ac:spMk id="15" creationId="{339AC0EC-79E7-C7F2-5D48-2341301E5CEC}"/>
          </ac:spMkLst>
        </pc:spChg>
        <pc:spChg chg="add mod">
          <ac:chgData name="Mariam Mojeed" userId="f5143258e9b0afe3" providerId="LiveId" clId="{9277968C-3828-422D-8BD0-6A60DB849D5B}" dt="2024-05-30T20:51:49.116" v="192" actId="26606"/>
          <ac:spMkLst>
            <pc:docMk/>
            <pc:sldMk cId="1659261708" sldId="257"/>
            <ac:spMk id="16" creationId="{4868327B-A410-5F3D-40CC-BBA97FE99EAE}"/>
          </ac:spMkLst>
        </pc:spChg>
        <pc:spChg chg="add mod">
          <ac:chgData name="Mariam Mojeed" userId="f5143258e9b0afe3" providerId="LiveId" clId="{9277968C-3828-422D-8BD0-6A60DB849D5B}" dt="2024-05-30T20:51:49.116" v="192" actId="26606"/>
          <ac:spMkLst>
            <pc:docMk/>
            <pc:sldMk cId="1659261708" sldId="257"/>
            <ac:spMk id="17" creationId="{CCA48AF0-86EB-DBFC-9B46-EEF77E6390AA}"/>
          </ac:spMkLst>
        </pc:spChg>
        <pc:spChg chg="add mod">
          <ac:chgData name="Mariam Mojeed" userId="f5143258e9b0afe3" providerId="LiveId" clId="{9277968C-3828-422D-8BD0-6A60DB849D5B}" dt="2024-05-30T20:51:49.116" v="192" actId="26606"/>
          <ac:spMkLst>
            <pc:docMk/>
            <pc:sldMk cId="1659261708" sldId="257"/>
            <ac:spMk id="18" creationId="{554E6A1B-8C5F-9BAD-BAC8-58CE3AB53914}"/>
          </ac:spMkLst>
        </pc:spChg>
        <pc:spChg chg="add del mod">
          <ac:chgData name="Mariam Mojeed" userId="f5143258e9b0afe3" providerId="LiveId" clId="{9277968C-3828-422D-8BD0-6A60DB849D5B}" dt="2024-05-30T20:48:23.808" v="95" actId="478"/>
          <ac:spMkLst>
            <pc:docMk/>
            <pc:sldMk cId="1659261708" sldId="257"/>
            <ac:spMk id="19" creationId="{2EE20C93-549B-7869-3EA5-D0232000287D}"/>
          </ac:spMkLst>
        </pc:spChg>
        <pc:spChg chg="add del mod">
          <ac:chgData name="Mariam Mojeed" userId="f5143258e9b0afe3" providerId="LiveId" clId="{9277968C-3828-422D-8BD0-6A60DB849D5B}" dt="2024-05-30T20:52:19.190" v="194" actId="478"/>
          <ac:spMkLst>
            <pc:docMk/>
            <pc:sldMk cId="1659261708" sldId="257"/>
            <ac:spMk id="20" creationId="{953B435D-93F6-E711-1257-8F79F7E6C2BA}"/>
          </ac:spMkLst>
        </pc:spChg>
        <pc:spChg chg="add del mod">
          <ac:chgData name="Mariam Mojeed" userId="f5143258e9b0afe3" providerId="LiveId" clId="{9277968C-3828-422D-8BD0-6A60DB849D5B}" dt="2024-05-30T20:49:01.402" v="104" actId="478"/>
          <ac:spMkLst>
            <pc:docMk/>
            <pc:sldMk cId="1659261708" sldId="257"/>
            <ac:spMk id="21" creationId="{8D052310-9151-BBA7-B47D-5A4189EE0259}"/>
          </ac:spMkLst>
        </pc:spChg>
        <pc:spChg chg="add mod">
          <ac:chgData name="Mariam Mojeed" userId="f5143258e9b0afe3" providerId="LiveId" clId="{9277968C-3828-422D-8BD0-6A60DB849D5B}" dt="2024-05-30T20:52:26.549" v="195" actId="1076"/>
          <ac:spMkLst>
            <pc:docMk/>
            <pc:sldMk cId="1659261708" sldId="257"/>
            <ac:spMk id="22" creationId="{B6683830-3F10-470B-64AD-9887D2B5EDB5}"/>
          </ac:spMkLst>
        </pc:spChg>
        <pc:spChg chg="add mod">
          <ac:chgData name="Mariam Mojeed" userId="f5143258e9b0afe3" providerId="LiveId" clId="{9277968C-3828-422D-8BD0-6A60DB849D5B}" dt="2024-05-30T20:52:34.266" v="196" actId="1076"/>
          <ac:spMkLst>
            <pc:docMk/>
            <pc:sldMk cId="1659261708" sldId="257"/>
            <ac:spMk id="23" creationId="{7691A774-2B75-7372-12DC-6C452DEC2146}"/>
          </ac:spMkLst>
        </pc:spChg>
        <pc:spChg chg="add mod ord">
          <ac:chgData name="Mariam Mojeed" userId="f5143258e9b0afe3" providerId="LiveId" clId="{9277968C-3828-422D-8BD0-6A60DB849D5B}" dt="2024-05-30T20:51:49.116" v="192" actId="26606"/>
          <ac:spMkLst>
            <pc:docMk/>
            <pc:sldMk cId="1659261708" sldId="257"/>
            <ac:spMk id="24" creationId="{509181C0-2D47-7584-F1AB-788B915BA6AB}"/>
          </ac:spMkLst>
        </pc:spChg>
        <pc:spChg chg="add mod">
          <ac:chgData name="Mariam Mojeed" userId="f5143258e9b0afe3" providerId="LiveId" clId="{9277968C-3828-422D-8BD0-6A60DB849D5B}" dt="2024-05-30T20:51:49.116" v="192" actId="26606"/>
          <ac:spMkLst>
            <pc:docMk/>
            <pc:sldMk cId="1659261708" sldId="257"/>
            <ac:spMk id="25" creationId="{6F173335-38FC-F1B2-8135-D8068F1B843C}"/>
          </ac:spMkLst>
        </pc:spChg>
        <pc:spChg chg="add mod">
          <ac:chgData name="Mariam Mojeed" userId="f5143258e9b0afe3" providerId="LiveId" clId="{9277968C-3828-422D-8BD0-6A60DB849D5B}" dt="2024-05-30T20:51:49.116" v="192" actId="26606"/>
          <ac:spMkLst>
            <pc:docMk/>
            <pc:sldMk cId="1659261708" sldId="257"/>
            <ac:spMk id="26" creationId="{E9F5C256-25CB-52F9-1658-BA197BB31A0E}"/>
          </ac:spMkLst>
        </pc:spChg>
        <pc:spChg chg="add del mod">
          <ac:chgData name="Mariam Mojeed" userId="f5143258e9b0afe3" providerId="LiveId" clId="{9277968C-3828-422D-8BD0-6A60DB849D5B}" dt="2024-05-30T20:49:43.328" v="116" actId="478"/>
          <ac:spMkLst>
            <pc:docMk/>
            <pc:sldMk cId="1659261708" sldId="257"/>
            <ac:spMk id="27" creationId="{7501218F-D0FD-79C4-C00B-822848F4F440}"/>
          </ac:spMkLst>
        </pc:spChg>
        <pc:spChg chg="add del mod">
          <ac:chgData name="Mariam Mojeed" userId="f5143258e9b0afe3" providerId="LiveId" clId="{9277968C-3828-422D-8BD0-6A60DB849D5B}" dt="2024-05-30T20:49:48.121" v="117" actId="478"/>
          <ac:spMkLst>
            <pc:docMk/>
            <pc:sldMk cId="1659261708" sldId="257"/>
            <ac:spMk id="28" creationId="{3CE97B0B-391F-71C8-2030-18283B245880}"/>
          </ac:spMkLst>
        </pc:spChg>
        <pc:spChg chg="add mod">
          <ac:chgData name="Mariam Mojeed" userId="f5143258e9b0afe3" providerId="LiveId" clId="{9277968C-3828-422D-8BD0-6A60DB849D5B}" dt="2024-05-30T20:52:06.525" v="193" actId="571"/>
          <ac:spMkLst>
            <pc:docMk/>
            <pc:sldMk cId="1659261708" sldId="257"/>
            <ac:spMk id="29" creationId="{0D5FEAE1-FE84-5655-DE58-097D280B1CBB}"/>
          </ac:spMkLst>
        </pc:spChg>
        <pc:spChg chg="add mod">
          <ac:chgData name="Mariam Mojeed" userId="f5143258e9b0afe3" providerId="LiveId" clId="{9277968C-3828-422D-8BD0-6A60DB849D5B}" dt="2024-05-30T20:57:30.820" v="198" actId="1076"/>
          <ac:spMkLst>
            <pc:docMk/>
            <pc:sldMk cId="1659261708" sldId="257"/>
            <ac:spMk id="30" creationId="{00C6E955-CEB7-1C84-6480-40C10CADAE1A}"/>
          </ac:spMkLst>
        </pc:spChg>
        <pc:spChg chg="add del">
          <ac:chgData name="Mariam Mojeed" userId="f5143258e9b0afe3" providerId="LiveId" clId="{9277968C-3828-422D-8BD0-6A60DB849D5B}" dt="2024-05-30T20:51:49.061" v="191" actId="26606"/>
          <ac:spMkLst>
            <pc:docMk/>
            <pc:sldMk cId="1659261708" sldId="257"/>
            <ac:spMk id="31" creationId="{DDDE267B-E820-4910-868D-BA40CFB936D7}"/>
          </ac:spMkLst>
        </pc:spChg>
        <pc:graphicFrameChg chg="add del">
          <ac:chgData name="Mariam Mojeed" userId="f5143258e9b0afe3" providerId="LiveId" clId="{9277968C-3828-422D-8BD0-6A60DB849D5B}" dt="2024-05-30T20:43:20.487" v="40"/>
          <ac:graphicFrameMkLst>
            <pc:docMk/>
            <pc:sldMk cId="1659261708" sldId="257"/>
            <ac:graphicFrameMk id="2" creationId="{2A4791A0-581A-1729-9D13-A553B68536BE}"/>
          </ac:graphicFrameMkLst>
        </pc:graphicFrameChg>
        <pc:picChg chg="add del">
          <ac:chgData name="Mariam Mojeed" userId="f5143258e9b0afe3" providerId="LiveId" clId="{9277968C-3828-422D-8BD0-6A60DB849D5B}" dt="2024-05-30T20:51:49.061" v="191" actId="26606"/>
          <ac:picMkLst>
            <pc:docMk/>
            <pc:sldMk cId="1659261708" sldId="257"/>
            <ac:picMk id="33" creationId="{FF3E25D7-C2F8-445D-AA42-C1163028DA68}"/>
          </ac:picMkLst>
        </pc:picChg>
      </pc:sldChg>
      <pc:sldChg chg="addSp delSp modSp new mod modTransition setBg">
        <pc:chgData name="Mariam Mojeed" userId="f5143258e9b0afe3" providerId="LiveId" clId="{9277968C-3828-422D-8BD0-6A60DB849D5B}" dt="2024-05-30T22:59:12.243" v="1167"/>
        <pc:sldMkLst>
          <pc:docMk/>
          <pc:sldMk cId="371391658" sldId="258"/>
        </pc:sldMkLst>
        <pc:spChg chg="add del mod">
          <ac:chgData name="Mariam Mojeed" userId="f5143258e9b0afe3" providerId="LiveId" clId="{9277968C-3828-422D-8BD0-6A60DB849D5B}" dt="2024-05-30T20:58:25.984" v="202"/>
          <ac:spMkLst>
            <pc:docMk/>
            <pc:sldMk cId="371391658" sldId="258"/>
            <ac:spMk id="2" creationId="{995E77E5-A8E8-697C-C9A2-BCE92A43F440}"/>
          </ac:spMkLst>
        </pc:spChg>
        <pc:spChg chg="add mod">
          <ac:chgData name="Mariam Mojeed" userId="f5143258e9b0afe3" providerId="LiveId" clId="{9277968C-3828-422D-8BD0-6A60DB849D5B}" dt="2024-05-30T21:14:55.012" v="260" actId="1076"/>
          <ac:spMkLst>
            <pc:docMk/>
            <pc:sldMk cId="371391658" sldId="258"/>
            <ac:spMk id="3" creationId="{F7570072-2435-647A-9AD3-689E6EEC6448}"/>
          </ac:spMkLst>
        </pc:spChg>
        <pc:spChg chg="add mod">
          <ac:chgData name="Mariam Mojeed" userId="f5143258e9b0afe3" providerId="LiveId" clId="{9277968C-3828-422D-8BD0-6A60DB849D5B}" dt="2024-05-30T21:19:30.867" v="323" actId="1076"/>
          <ac:spMkLst>
            <pc:docMk/>
            <pc:sldMk cId="371391658" sldId="258"/>
            <ac:spMk id="4" creationId="{3DB6484D-1C1D-0539-C743-865F2A272466}"/>
          </ac:spMkLst>
        </pc:spChg>
        <pc:spChg chg="add mod ord">
          <ac:chgData name="Mariam Mojeed" userId="f5143258e9b0afe3" providerId="LiveId" clId="{9277968C-3828-422D-8BD0-6A60DB849D5B}" dt="2024-05-30T21:18:57.570" v="317" actId="14100"/>
          <ac:spMkLst>
            <pc:docMk/>
            <pc:sldMk cId="371391658" sldId="258"/>
            <ac:spMk id="5" creationId="{DE15E1DB-C9BD-2C21-52AE-C17207C7C83B}"/>
          </ac:spMkLst>
        </pc:spChg>
        <pc:spChg chg="add del">
          <ac:chgData name="Mariam Mojeed" userId="f5143258e9b0afe3" providerId="LiveId" clId="{9277968C-3828-422D-8BD0-6A60DB849D5B}" dt="2024-05-30T21:05:19.726" v="241" actId="26606"/>
          <ac:spMkLst>
            <pc:docMk/>
            <pc:sldMk cId="371391658" sldId="258"/>
            <ac:spMk id="13" creationId="{3A9C15D4-2EE7-4D05-B87C-91D1F3B9604B}"/>
          </ac:spMkLst>
        </pc:spChg>
        <pc:spChg chg="add del">
          <ac:chgData name="Mariam Mojeed" userId="f5143258e9b0afe3" providerId="LiveId" clId="{9277968C-3828-422D-8BD0-6A60DB849D5B}" dt="2024-05-30T21:05:19.726" v="241" actId="26606"/>
          <ac:spMkLst>
            <pc:docMk/>
            <pc:sldMk cId="371391658" sldId="258"/>
            <ac:spMk id="15" creationId="{4ED7B0FB-9654-4441-9545-02D458B68620}"/>
          </ac:spMkLst>
        </pc:spChg>
        <pc:spChg chg="add del">
          <ac:chgData name="Mariam Mojeed" userId="f5143258e9b0afe3" providerId="LiveId" clId="{9277968C-3828-422D-8BD0-6A60DB849D5B}" dt="2024-05-30T21:11:57.220" v="243" actId="26606"/>
          <ac:spMkLst>
            <pc:docMk/>
            <pc:sldMk cId="371391658" sldId="258"/>
            <ac:spMk id="23" creationId="{3A9C15D4-2EE7-4D05-B87C-91D1F3B9604B}"/>
          </ac:spMkLst>
        </pc:spChg>
        <pc:spChg chg="add del">
          <ac:chgData name="Mariam Mojeed" userId="f5143258e9b0afe3" providerId="LiveId" clId="{9277968C-3828-422D-8BD0-6A60DB849D5B}" dt="2024-05-30T21:11:57.220" v="243" actId="26606"/>
          <ac:spMkLst>
            <pc:docMk/>
            <pc:sldMk cId="371391658" sldId="258"/>
            <ac:spMk id="24" creationId="{4ED7B0FB-9654-4441-9545-02D458B68620}"/>
          </ac:spMkLst>
        </pc:spChg>
        <pc:picChg chg="add del">
          <ac:chgData name="Mariam Mojeed" userId="f5143258e9b0afe3" providerId="LiveId" clId="{9277968C-3828-422D-8BD0-6A60DB849D5B}" dt="2024-05-30T21:05:19.726" v="241" actId="26606"/>
          <ac:picMkLst>
            <pc:docMk/>
            <pc:sldMk cId="371391658" sldId="258"/>
            <ac:picMk id="9" creationId="{9A0F0AC6-A89F-416B-9FA4-48E664065E73}"/>
          </ac:picMkLst>
        </pc:picChg>
        <pc:picChg chg="add del">
          <ac:chgData name="Mariam Mojeed" userId="f5143258e9b0afe3" providerId="LiveId" clId="{9277968C-3828-422D-8BD0-6A60DB849D5B}" dt="2024-05-30T21:05:19.726" v="241" actId="26606"/>
          <ac:picMkLst>
            <pc:docMk/>
            <pc:sldMk cId="371391658" sldId="258"/>
            <ac:picMk id="11" creationId="{218D7DD0-110F-43F3-A7E4-B51873CBF107}"/>
          </ac:picMkLst>
        </pc:picChg>
        <pc:picChg chg="add del">
          <ac:chgData name="Mariam Mojeed" userId="f5143258e9b0afe3" providerId="LiveId" clId="{9277968C-3828-422D-8BD0-6A60DB849D5B}" dt="2024-05-30T21:05:19.726" v="241" actId="26606"/>
          <ac:picMkLst>
            <pc:docMk/>
            <pc:sldMk cId="371391658" sldId="258"/>
            <ac:picMk id="17" creationId="{7BB94C57-FDF3-45A3-9D1F-904523D795D4}"/>
          </ac:picMkLst>
        </pc:picChg>
        <pc:picChg chg="add del">
          <ac:chgData name="Mariam Mojeed" userId="f5143258e9b0afe3" providerId="LiveId" clId="{9277968C-3828-422D-8BD0-6A60DB849D5B}" dt="2024-05-30T21:05:19.726" v="241" actId="26606"/>
          <ac:picMkLst>
            <pc:docMk/>
            <pc:sldMk cId="371391658" sldId="258"/>
            <ac:picMk id="19" creationId="{6AEBDF1A-221A-4497-BBA9-57A70D161510}"/>
          </ac:picMkLst>
        </pc:picChg>
        <pc:picChg chg="add del">
          <ac:chgData name="Mariam Mojeed" userId="f5143258e9b0afe3" providerId="LiveId" clId="{9277968C-3828-422D-8BD0-6A60DB849D5B}" dt="2024-05-30T21:11:57.220" v="243" actId="26606"/>
          <ac:picMkLst>
            <pc:docMk/>
            <pc:sldMk cId="371391658" sldId="258"/>
            <ac:picMk id="21" creationId="{9A0F0AC6-A89F-416B-9FA4-48E664065E73}"/>
          </ac:picMkLst>
        </pc:picChg>
        <pc:picChg chg="add del">
          <ac:chgData name="Mariam Mojeed" userId="f5143258e9b0afe3" providerId="LiveId" clId="{9277968C-3828-422D-8BD0-6A60DB849D5B}" dt="2024-05-30T21:11:57.220" v="243" actId="26606"/>
          <ac:picMkLst>
            <pc:docMk/>
            <pc:sldMk cId="371391658" sldId="258"/>
            <ac:picMk id="22" creationId="{218D7DD0-110F-43F3-A7E4-B51873CBF107}"/>
          </ac:picMkLst>
        </pc:picChg>
        <pc:picChg chg="add del">
          <ac:chgData name="Mariam Mojeed" userId="f5143258e9b0afe3" providerId="LiveId" clId="{9277968C-3828-422D-8BD0-6A60DB849D5B}" dt="2024-05-30T21:11:57.220" v="243" actId="26606"/>
          <ac:picMkLst>
            <pc:docMk/>
            <pc:sldMk cId="371391658" sldId="258"/>
            <ac:picMk id="25" creationId="{7BB94C57-FDF3-45A3-9D1F-904523D795D4}"/>
          </ac:picMkLst>
        </pc:picChg>
        <pc:picChg chg="add del">
          <ac:chgData name="Mariam Mojeed" userId="f5143258e9b0afe3" providerId="LiveId" clId="{9277968C-3828-422D-8BD0-6A60DB849D5B}" dt="2024-05-30T21:11:57.220" v="243" actId="26606"/>
          <ac:picMkLst>
            <pc:docMk/>
            <pc:sldMk cId="371391658" sldId="258"/>
            <ac:picMk id="26" creationId="{6AEBDF1A-221A-4497-BBA9-57A70D161510}"/>
          </ac:picMkLst>
        </pc:picChg>
      </pc:sldChg>
      <pc:sldChg chg="addSp modSp new mod modTransition">
        <pc:chgData name="Mariam Mojeed" userId="f5143258e9b0afe3" providerId="LiveId" clId="{9277968C-3828-422D-8BD0-6A60DB849D5B}" dt="2024-05-30T22:59:12.243" v="1167"/>
        <pc:sldMkLst>
          <pc:docMk/>
          <pc:sldMk cId="1199213627" sldId="259"/>
        </pc:sldMkLst>
        <pc:spChg chg="add mod">
          <ac:chgData name="Mariam Mojeed" userId="f5143258e9b0afe3" providerId="LiveId" clId="{9277968C-3828-422D-8BD0-6A60DB849D5B}" dt="2024-05-30T22:41:51.863" v="349" actId="1076"/>
          <ac:spMkLst>
            <pc:docMk/>
            <pc:sldMk cId="1199213627" sldId="259"/>
            <ac:spMk id="2" creationId="{A5EE39D0-28D9-B3C8-4F15-A51C371A5344}"/>
          </ac:spMkLst>
        </pc:spChg>
        <pc:picChg chg="add mod">
          <ac:chgData name="Mariam Mojeed" userId="f5143258e9b0afe3" providerId="LiveId" clId="{9277968C-3828-422D-8BD0-6A60DB849D5B}" dt="2024-05-30T22:42:51.188" v="358" actId="1076"/>
          <ac:picMkLst>
            <pc:docMk/>
            <pc:sldMk cId="1199213627" sldId="259"/>
            <ac:picMk id="4" creationId="{9A65A383-8BB1-B1C3-DD61-6D24478BE4E4}"/>
          </ac:picMkLst>
        </pc:picChg>
      </pc:sldChg>
      <pc:sldChg chg="modSp add mod modTransition">
        <pc:chgData name="Mariam Mojeed" userId="f5143258e9b0afe3" providerId="LiveId" clId="{9277968C-3828-422D-8BD0-6A60DB849D5B}" dt="2024-05-30T22:59:12.243" v="1167"/>
        <pc:sldMkLst>
          <pc:docMk/>
          <pc:sldMk cId="2251706333" sldId="260"/>
        </pc:sldMkLst>
        <pc:spChg chg="mod">
          <ac:chgData name="Mariam Mojeed" userId="f5143258e9b0afe3" providerId="LiveId" clId="{9277968C-3828-422D-8BD0-6A60DB849D5B}" dt="2024-05-30T21:20:40.796" v="326" actId="1076"/>
          <ac:spMkLst>
            <pc:docMk/>
            <pc:sldMk cId="2251706333" sldId="260"/>
            <ac:spMk id="3" creationId="{F7570072-2435-647A-9AD3-689E6EEC6448}"/>
          </ac:spMkLst>
        </pc:spChg>
        <pc:spChg chg="mod">
          <ac:chgData name="Mariam Mojeed" userId="f5143258e9b0afe3" providerId="LiveId" clId="{9277968C-3828-422D-8BD0-6A60DB849D5B}" dt="2024-05-30T21:20:06.544" v="324"/>
          <ac:spMkLst>
            <pc:docMk/>
            <pc:sldMk cId="2251706333" sldId="260"/>
            <ac:spMk id="4" creationId="{3DB6484D-1C1D-0539-C743-865F2A272466}"/>
          </ac:spMkLst>
        </pc:spChg>
        <pc:spChg chg="mod">
          <ac:chgData name="Mariam Mojeed" userId="f5143258e9b0afe3" providerId="LiveId" clId="{9277968C-3828-422D-8BD0-6A60DB849D5B}" dt="2024-05-30T21:20:31.142" v="325" actId="14100"/>
          <ac:spMkLst>
            <pc:docMk/>
            <pc:sldMk cId="2251706333" sldId="260"/>
            <ac:spMk id="5" creationId="{DE15E1DB-C9BD-2C21-52AE-C17207C7C83B}"/>
          </ac:spMkLst>
        </pc:spChg>
      </pc:sldChg>
      <pc:sldChg chg="modSp add mod modTransition">
        <pc:chgData name="Mariam Mojeed" userId="f5143258e9b0afe3" providerId="LiveId" clId="{9277968C-3828-422D-8BD0-6A60DB849D5B}" dt="2024-05-30T22:59:12.243" v="1167"/>
        <pc:sldMkLst>
          <pc:docMk/>
          <pc:sldMk cId="1482155024" sldId="261"/>
        </pc:sldMkLst>
        <pc:spChg chg="mod">
          <ac:chgData name="Mariam Mojeed" userId="f5143258e9b0afe3" providerId="LiveId" clId="{9277968C-3828-422D-8BD0-6A60DB849D5B}" dt="2024-05-30T22:43:24.731" v="370" actId="20577"/>
          <ac:spMkLst>
            <pc:docMk/>
            <pc:sldMk cId="1482155024" sldId="261"/>
            <ac:spMk id="2" creationId="{A5EE39D0-28D9-B3C8-4F15-A51C371A5344}"/>
          </ac:spMkLst>
        </pc:spChg>
        <pc:picChg chg="mod">
          <ac:chgData name="Mariam Mojeed" userId="f5143258e9b0afe3" providerId="LiveId" clId="{9277968C-3828-422D-8BD0-6A60DB849D5B}" dt="2024-05-30T22:43:49.970" v="373" actId="14100"/>
          <ac:picMkLst>
            <pc:docMk/>
            <pc:sldMk cId="1482155024" sldId="261"/>
            <ac:picMk id="4" creationId="{9A65A383-8BB1-B1C3-DD61-6D24478BE4E4}"/>
          </ac:picMkLst>
        </pc:picChg>
      </pc:sldChg>
      <pc:sldChg chg="modSp add mod ord modTransition">
        <pc:chgData name="Mariam Mojeed" userId="f5143258e9b0afe3" providerId="LiveId" clId="{9277968C-3828-422D-8BD0-6A60DB849D5B}" dt="2024-05-30T22:59:12.243" v="1167"/>
        <pc:sldMkLst>
          <pc:docMk/>
          <pc:sldMk cId="1825193327" sldId="262"/>
        </pc:sldMkLst>
        <pc:spChg chg="mod">
          <ac:chgData name="Mariam Mojeed" userId="f5143258e9b0afe3" providerId="LiveId" clId="{9277968C-3828-422D-8BD0-6A60DB849D5B}" dt="2024-05-30T22:56:14.362" v="1143" actId="1076"/>
          <ac:spMkLst>
            <pc:docMk/>
            <pc:sldMk cId="1825193327" sldId="262"/>
            <ac:spMk id="3" creationId="{F7570072-2435-647A-9AD3-689E6EEC6448}"/>
          </ac:spMkLst>
        </pc:spChg>
        <pc:spChg chg="mod">
          <ac:chgData name="Mariam Mojeed" userId="f5143258e9b0afe3" providerId="LiveId" clId="{9277968C-3828-422D-8BD0-6A60DB849D5B}" dt="2024-05-30T22:56:20.142" v="1144" actId="14100"/>
          <ac:spMkLst>
            <pc:docMk/>
            <pc:sldMk cId="1825193327" sldId="262"/>
            <ac:spMk id="4" creationId="{3DB6484D-1C1D-0539-C743-865F2A272466}"/>
          </ac:spMkLst>
        </pc:spChg>
        <pc:spChg chg="mod">
          <ac:chgData name="Mariam Mojeed" userId="f5143258e9b0afe3" providerId="LiveId" clId="{9277968C-3828-422D-8BD0-6A60DB849D5B}" dt="2024-05-30T22:56:06.017" v="1141" actId="14100"/>
          <ac:spMkLst>
            <pc:docMk/>
            <pc:sldMk cId="1825193327" sldId="262"/>
            <ac:spMk id="5" creationId="{DE15E1DB-C9BD-2C21-52AE-C17207C7C83B}"/>
          </ac:spMkLst>
        </pc:spChg>
      </pc:sldChg>
      <pc:sldChg chg="modSp new mod modTransition">
        <pc:chgData name="Mariam Mojeed" userId="f5143258e9b0afe3" providerId="LiveId" clId="{9277968C-3828-422D-8BD0-6A60DB849D5B}" dt="2024-05-30T22:59:12.243" v="1167"/>
        <pc:sldMkLst>
          <pc:docMk/>
          <pc:sldMk cId="1587661212" sldId="263"/>
        </pc:sldMkLst>
        <pc:spChg chg="mod">
          <ac:chgData name="Mariam Mojeed" userId="f5143258e9b0afe3" providerId="LiveId" clId="{9277968C-3828-422D-8BD0-6A60DB849D5B}" dt="2024-05-30T22:57:09.237" v="1157" actId="1076"/>
          <ac:spMkLst>
            <pc:docMk/>
            <pc:sldMk cId="1587661212" sldId="263"/>
            <ac:spMk id="2" creationId="{F4989B89-0838-EAF4-96F4-29E54AB8CD81}"/>
          </ac:spMkLst>
        </pc:spChg>
      </pc:sldChg>
      <pc:sldMasterChg chg="add del addSldLayout delSldLayout">
        <pc:chgData name="Mariam Mojeed" userId="f5143258e9b0afe3" providerId="LiveId" clId="{9277968C-3828-422D-8BD0-6A60DB849D5B}" dt="2024-05-30T20:38:01.152" v="8" actId="26606"/>
        <pc:sldMasterMkLst>
          <pc:docMk/>
          <pc:sldMasterMk cId="2507637079" sldId="2147483678"/>
        </pc:sldMasterMkLst>
        <pc:sldLayoutChg chg="add del">
          <pc:chgData name="Mariam Mojeed" userId="f5143258e9b0afe3" providerId="LiveId" clId="{9277968C-3828-422D-8BD0-6A60DB849D5B}" dt="2024-05-30T20:38:01.152" v="8" actId="26606"/>
          <pc:sldLayoutMkLst>
            <pc:docMk/>
            <pc:sldMasterMk cId="2507637079" sldId="2147483678"/>
            <pc:sldLayoutMk cId="1950911885" sldId="2147483679"/>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553914292" sldId="2147483680"/>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477088447" sldId="2147483681"/>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777231150" sldId="2147483682"/>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563654557" sldId="2147483683"/>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1012995750" sldId="2147483684"/>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291535597" sldId="2147483685"/>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736134826" sldId="2147483686"/>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2827843591" sldId="2147483687"/>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2739263551" sldId="2147483688"/>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1810231423" sldId="2147483689"/>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2096783813" sldId="2147483690"/>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457864532" sldId="2147483691"/>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1184821432" sldId="2147483692"/>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2492527498" sldId="2147483693"/>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109640563" sldId="2147483694"/>
          </pc:sldLayoutMkLst>
        </pc:sldLayoutChg>
        <pc:sldLayoutChg chg="add del">
          <pc:chgData name="Mariam Mojeed" userId="f5143258e9b0afe3" providerId="LiveId" clId="{9277968C-3828-422D-8BD0-6A60DB849D5B}" dt="2024-05-30T20:38:01.152" v="8" actId="26606"/>
          <pc:sldLayoutMkLst>
            <pc:docMk/>
            <pc:sldMasterMk cId="2507637079" sldId="2147483678"/>
            <pc:sldLayoutMk cId="354660427" sldId="2147483695"/>
          </pc:sldLayoutMkLst>
        </pc:sldLayoutChg>
      </pc:sldMasterChg>
      <pc:sldMasterChg chg="add del addSldLayout delSldLayout">
        <pc:chgData name="Mariam Mojeed" userId="f5143258e9b0afe3" providerId="LiveId" clId="{9277968C-3828-422D-8BD0-6A60DB849D5B}" dt="2024-05-30T20:38:39.450" v="15" actId="26606"/>
        <pc:sldMasterMkLst>
          <pc:docMk/>
          <pc:sldMasterMk cId="3121308879" sldId="2147483729"/>
        </pc:sldMasterMkLst>
        <pc:sldLayoutChg chg="add del">
          <pc:chgData name="Mariam Mojeed" userId="f5143258e9b0afe3" providerId="LiveId" clId="{9277968C-3828-422D-8BD0-6A60DB849D5B}" dt="2024-05-30T20:38:39.450" v="15" actId="26606"/>
          <pc:sldLayoutMkLst>
            <pc:docMk/>
            <pc:sldMasterMk cId="3121308879" sldId="2147483729"/>
            <pc:sldLayoutMk cId="4186977346" sldId="2147483718"/>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1194086612" sldId="2147483719"/>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4030680807" sldId="2147483720"/>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2998275779" sldId="2147483721"/>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3154571031" sldId="2147483722"/>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1169870627" sldId="2147483723"/>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3765598928" sldId="2147483724"/>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3731800559" sldId="2147483725"/>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4016927121" sldId="2147483726"/>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526280849" sldId="2147483727"/>
          </pc:sldLayoutMkLst>
        </pc:sldLayoutChg>
        <pc:sldLayoutChg chg="add del">
          <pc:chgData name="Mariam Mojeed" userId="f5143258e9b0afe3" providerId="LiveId" clId="{9277968C-3828-422D-8BD0-6A60DB849D5B}" dt="2024-05-30T20:38:39.450" v="15" actId="26606"/>
          <pc:sldLayoutMkLst>
            <pc:docMk/>
            <pc:sldMasterMk cId="3121308879" sldId="2147483729"/>
            <pc:sldLayoutMk cId="3303303387" sldId="2147483728"/>
          </pc:sldLayoutMkLst>
        </pc:sldLayoutChg>
      </pc:sldMasterChg>
      <pc:sldMasterChg chg="add del addSldLayout delSldLayout">
        <pc:chgData name="Mariam Mojeed" userId="f5143258e9b0afe3" providerId="LiveId" clId="{9277968C-3828-422D-8BD0-6A60DB849D5B}" dt="2024-05-30T20:37:33.084" v="4" actId="26606"/>
        <pc:sldMasterMkLst>
          <pc:docMk/>
          <pc:sldMasterMk cId="245650001" sldId="2147483742"/>
        </pc:sldMasterMkLst>
        <pc:sldLayoutChg chg="add del">
          <pc:chgData name="Mariam Mojeed" userId="f5143258e9b0afe3" providerId="LiveId" clId="{9277968C-3828-422D-8BD0-6A60DB849D5B}" dt="2024-05-30T20:37:33.084" v="4" actId="26606"/>
          <pc:sldLayoutMkLst>
            <pc:docMk/>
            <pc:sldMasterMk cId="245650001" sldId="2147483742"/>
            <pc:sldLayoutMk cId="569408830" sldId="2147483731"/>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4139349370" sldId="2147483732"/>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1622947117" sldId="2147483733"/>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2811942157" sldId="2147483734"/>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3424643026" sldId="2147483735"/>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2549221670" sldId="2147483736"/>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1253776378" sldId="2147483737"/>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2287091349" sldId="2147483738"/>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2784925446" sldId="2147483739"/>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1614365022" sldId="2147483740"/>
          </pc:sldLayoutMkLst>
        </pc:sldLayoutChg>
        <pc:sldLayoutChg chg="add del">
          <pc:chgData name="Mariam Mojeed" userId="f5143258e9b0afe3" providerId="LiveId" clId="{9277968C-3828-422D-8BD0-6A60DB849D5B}" dt="2024-05-30T20:37:33.084" v="4" actId="26606"/>
          <pc:sldLayoutMkLst>
            <pc:docMk/>
            <pc:sldMasterMk cId="245650001" sldId="2147483742"/>
            <pc:sldLayoutMk cId="2533739551" sldId="2147483741"/>
          </pc:sldLayoutMkLst>
        </pc:sldLayoutChg>
      </pc:sldMasterChg>
      <pc:sldMasterChg chg="add del addSldLayout delSldLayout">
        <pc:chgData name="Mariam Mojeed" userId="f5143258e9b0afe3" providerId="LiveId" clId="{9277968C-3828-422D-8BD0-6A60DB849D5B}" dt="2024-05-30T20:38:39.387" v="14" actId="26606"/>
        <pc:sldMasterMkLst>
          <pc:docMk/>
          <pc:sldMasterMk cId="3287537854" sldId="2147483753"/>
        </pc:sldMasterMkLst>
        <pc:sldLayoutChg chg="add del">
          <pc:chgData name="Mariam Mojeed" userId="f5143258e9b0afe3" providerId="LiveId" clId="{9277968C-3828-422D-8BD0-6A60DB849D5B}" dt="2024-05-30T20:38:39.387" v="14" actId="26606"/>
          <pc:sldLayoutMkLst>
            <pc:docMk/>
            <pc:sldMasterMk cId="3287537854" sldId="2147483753"/>
            <pc:sldLayoutMk cId="3741204797" sldId="2147483742"/>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2381744811" sldId="2147483743"/>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4194643711" sldId="2147483744"/>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4061293444" sldId="2147483745"/>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17666765" sldId="2147483746"/>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3178338858" sldId="2147483747"/>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1662705139" sldId="2147483748"/>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882706592" sldId="2147483749"/>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1669379433" sldId="2147483750"/>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3963715285" sldId="2147483751"/>
          </pc:sldLayoutMkLst>
        </pc:sldLayoutChg>
        <pc:sldLayoutChg chg="add del">
          <pc:chgData name="Mariam Mojeed" userId="f5143258e9b0afe3" providerId="LiveId" clId="{9277968C-3828-422D-8BD0-6A60DB849D5B}" dt="2024-05-30T20:38:39.387" v="14" actId="26606"/>
          <pc:sldLayoutMkLst>
            <pc:docMk/>
            <pc:sldMasterMk cId="3287537854" sldId="2147483753"/>
            <pc:sldLayoutMk cId="3592508163" sldId="2147483752"/>
          </pc:sldLayoutMkLst>
        </pc:sldLayoutChg>
      </pc:sldMasterChg>
      <pc:sldMasterChg chg="add addSldLayout">
        <pc:chgData name="Mariam Mojeed" userId="f5143258e9b0afe3" providerId="LiveId" clId="{9277968C-3828-422D-8BD0-6A60DB849D5B}" dt="2024-05-30T20:38:39.450" v="15" actId="26606"/>
        <pc:sldMasterMkLst>
          <pc:docMk/>
          <pc:sldMasterMk cId="3609094147" sldId="2147483818"/>
        </pc:sldMasterMkLst>
        <pc:sldLayoutChg chg="add">
          <pc:chgData name="Mariam Mojeed" userId="f5143258e9b0afe3" providerId="LiveId" clId="{9277968C-3828-422D-8BD0-6A60DB849D5B}" dt="2024-05-30T20:38:39.450" v="15" actId="26606"/>
          <pc:sldLayoutMkLst>
            <pc:docMk/>
            <pc:sldMasterMk cId="3609094147" sldId="2147483818"/>
            <pc:sldLayoutMk cId="1590807373" sldId="2147483807"/>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2497004247" sldId="2147483808"/>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917550161" sldId="2147483809"/>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696142522" sldId="2147483810"/>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997292909" sldId="2147483811"/>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3569477235" sldId="2147483812"/>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3605253102" sldId="2147483813"/>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2153574950" sldId="2147483814"/>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3208154432" sldId="2147483815"/>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3738787744" sldId="2147483816"/>
          </pc:sldLayoutMkLst>
        </pc:sldLayoutChg>
        <pc:sldLayoutChg chg="add">
          <pc:chgData name="Mariam Mojeed" userId="f5143258e9b0afe3" providerId="LiveId" clId="{9277968C-3828-422D-8BD0-6A60DB849D5B}" dt="2024-05-30T20:38:39.450" v="15" actId="26606"/>
          <pc:sldLayoutMkLst>
            <pc:docMk/>
            <pc:sldMasterMk cId="3609094147" sldId="2147483818"/>
            <pc:sldLayoutMk cId="2976387741" sldId="214748381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5/30/2024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09046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45762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194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201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8757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81950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53916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830580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3062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98175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644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8614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00426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4471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28A28C-4C6A-46EA-90C0-4EE0B89CC5C7}"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2328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5478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9218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28A28C-4C6A-46EA-90C0-4EE0B89CC5C7}" type="datetimeFigureOut">
              <a:rPr lang="en-US" smtClean="0"/>
              <a:pPr/>
              <a:t>5/30/2024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6445525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411716E-B655-B10E-0FC3-83DEA3012141}"/>
              </a:ext>
            </a:extLst>
          </p:cNvPr>
          <p:cNvPicPr>
            <a:picLocks noChangeAspect="1"/>
          </p:cNvPicPr>
          <p:nvPr/>
        </p:nvPicPr>
        <p:blipFill rotWithShape="1">
          <a:blip r:embed="rId2">
            <a:alphaModFix amt="35000"/>
            <a:duotone>
              <a:schemeClr val="accent1">
                <a:shade val="45000"/>
                <a:satMod val="135000"/>
              </a:schemeClr>
              <a:prstClr val="white"/>
            </a:duotone>
          </a:blip>
          <a:srcRect t="8253" b="35497"/>
          <a:stretch/>
        </p:blipFill>
        <p:spPr>
          <a:xfrm>
            <a:off x="20" y="0"/>
            <a:ext cx="12191980" cy="6857990"/>
          </a:xfrm>
          <a:prstGeom prst="rect">
            <a:avLst/>
          </a:prstGeom>
        </p:spPr>
      </p:pic>
      <p:pic>
        <p:nvPicPr>
          <p:cNvPr id="10" name="Picture 9">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44835D-748B-2222-1904-240AC2B0BCA0}"/>
              </a:ext>
            </a:extLst>
          </p:cNvPr>
          <p:cNvSpPr>
            <a:spLocks noGrp="1"/>
          </p:cNvSpPr>
          <p:nvPr>
            <p:ph type="ctrTitle"/>
          </p:nvPr>
        </p:nvSpPr>
        <p:spPr>
          <a:xfrm>
            <a:off x="1751012" y="983674"/>
            <a:ext cx="8689976" cy="1233053"/>
          </a:xfrm>
        </p:spPr>
        <p:txBody>
          <a:bodyPr>
            <a:normAutofit/>
          </a:bodyPr>
          <a:lstStyle/>
          <a:p>
            <a:r>
              <a:rPr lang="en-US" dirty="0">
                <a:latin typeface="Segoe UI Semibold" panose="020B0702040204020203" pitchFamily="34" charset="0"/>
                <a:cs typeface="Segoe UI Semibold" panose="020B0702040204020203" pitchFamily="34" charset="0"/>
              </a:rPr>
              <a:t>COST OF LIVING DASHBOARD</a:t>
            </a:r>
            <a:endParaRPr lang="en-GB" dirty="0">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0B94E5B6-DE64-9BA3-132E-875FA9F3845E}"/>
              </a:ext>
            </a:extLst>
          </p:cNvPr>
          <p:cNvSpPr>
            <a:spLocks noGrp="1"/>
          </p:cNvSpPr>
          <p:nvPr>
            <p:ph type="subTitle" idx="1"/>
          </p:nvPr>
        </p:nvSpPr>
        <p:spPr>
          <a:xfrm>
            <a:off x="1751012" y="3886200"/>
            <a:ext cx="8689976" cy="1371599"/>
          </a:xfrm>
        </p:spPr>
        <p:txBody>
          <a:bodyPr>
            <a:normAutofit/>
          </a:bodyPr>
          <a:lstStyle/>
          <a:p>
            <a:r>
              <a:rPr lang="en-US">
                <a:solidFill>
                  <a:schemeClr val="tx1">
                    <a:lumMod val="65000"/>
                    <a:lumOff val="35000"/>
                  </a:schemeClr>
                </a:solidFill>
                <a:latin typeface="Segoe UI Semibold" panose="020B0702040204020203" pitchFamily="34" charset="0"/>
                <a:cs typeface="Segoe UI Semibold" panose="020B0702040204020203" pitchFamily="34" charset="0"/>
              </a:rPr>
              <a:t>VISUALIZATION TOOL : POWERBI</a:t>
            </a:r>
          </a:p>
          <a:p>
            <a:r>
              <a:rPr lang="en-US">
                <a:solidFill>
                  <a:schemeClr val="tx1">
                    <a:lumMod val="65000"/>
                    <a:lumOff val="35000"/>
                  </a:schemeClr>
                </a:solidFill>
                <a:latin typeface="Segoe UI Semibold" panose="020B0702040204020203" pitchFamily="34" charset="0"/>
                <a:cs typeface="Segoe UI Semibold" panose="020B0702040204020203" pitchFamily="34" charset="0"/>
              </a:rPr>
              <a:t>PRESENTED BY : MARIAM OPEYEMI MOJEED </a:t>
            </a:r>
            <a:endParaRPr lang="en-GB">
              <a:solidFill>
                <a:schemeClr val="tx1">
                  <a:lumMod val="65000"/>
                  <a:lumOff val="3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47060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advTm="2559">
        <p159:morph option="byObject"/>
      </p:transition>
    </mc:Choice>
    <mc:Fallback>
      <p:transition spd="slow" advTm="255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16C97-F6E5-1D68-709C-79CE71E3B567}"/>
              </a:ext>
            </a:extLst>
          </p:cNvPr>
          <p:cNvSpPr txBox="1"/>
          <p:nvPr/>
        </p:nvSpPr>
        <p:spPr>
          <a:xfrm>
            <a:off x="4239786" y="666630"/>
            <a:ext cx="3380769" cy="646331"/>
          </a:xfrm>
          <a:prstGeom prst="rect">
            <a:avLst/>
          </a:prstGeom>
          <a:noFill/>
        </p:spPr>
        <p:txBody>
          <a:bodyPr wrap="square" rtlCol="0">
            <a:spAutoFit/>
          </a:bodyPr>
          <a:lstStyle/>
          <a:p>
            <a:pPr algn="ctr" defTabSz="480060">
              <a:spcAft>
                <a:spcPts val="600"/>
              </a:spcAft>
            </a:pPr>
            <a:r>
              <a:rPr lang="en-US" sz="3600" kern="1200" dirty="0">
                <a:solidFill>
                  <a:schemeClr val="tx2"/>
                </a:solidFill>
                <a:latin typeface="Segoe UI Semibold" panose="020B0702040204020203" pitchFamily="34" charset="0"/>
                <a:ea typeface="+mn-ea"/>
                <a:cs typeface="Segoe UI Semibold" panose="020B0702040204020203" pitchFamily="34" charset="0"/>
              </a:rPr>
              <a:t>OVERVIEW</a:t>
            </a:r>
            <a:endParaRPr lang="en-GB" sz="3600" dirty="0">
              <a:solidFill>
                <a:schemeClr val="tx2"/>
              </a:solidFill>
              <a:latin typeface="Segoe UI Semibold" panose="020B0702040204020203" pitchFamily="34" charset="0"/>
              <a:cs typeface="Segoe UI Semibold" panose="020B0702040204020203" pitchFamily="34" charset="0"/>
            </a:endParaRPr>
          </a:p>
        </p:txBody>
      </p:sp>
      <p:sp>
        <p:nvSpPr>
          <p:cNvPr id="5" name="Rectangle: Folded Corner 4">
            <a:extLst>
              <a:ext uri="{FF2B5EF4-FFF2-40B4-BE49-F238E27FC236}">
                <a16:creationId xmlns:a16="http://schemas.microsoft.com/office/drawing/2014/main" id="{317B9A78-D3BA-76EA-3861-CC9FABB9BCB6}"/>
              </a:ext>
            </a:extLst>
          </p:cNvPr>
          <p:cNvSpPr/>
          <p:nvPr/>
        </p:nvSpPr>
        <p:spPr>
          <a:xfrm>
            <a:off x="1269402" y="2113251"/>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5212981-5E22-A022-1672-49FD0F9C92A1}"/>
              </a:ext>
            </a:extLst>
          </p:cNvPr>
          <p:cNvSpPr txBox="1"/>
          <p:nvPr/>
        </p:nvSpPr>
        <p:spPr>
          <a:xfrm>
            <a:off x="1762837" y="2518812"/>
            <a:ext cx="1328857" cy="390711"/>
          </a:xfrm>
          <a:prstGeom prst="rect">
            <a:avLst/>
          </a:prstGeom>
          <a:noFill/>
        </p:spPr>
        <p:txBody>
          <a:bodyPr wrap="square" rtlCol="0">
            <a:spAutoFit/>
          </a:bodyPr>
          <a:lstStyle/>
          <a:p>
            <a:pPr defTabSz="480060">
              <a:spcAft>
                <a:spcPts val="600"/>
              </a:spcAft>
            </a:pPr>
            <a:r>
              <a:rPr lang="en-US" sz="1890" kern="1200">
                <a:solidFill>
                  <a:schemeClr val="bg1"/>
                </a:solidFill>
                <a:latin typeface="+mn-lt"/>
                <a:ea typeface="+mn-ea"/>
                <a:cs typeface="+mn-cs"/>
              </a:rPr>
              <a:t>ABSTRACT</a:t>
            </a:r>
            <a:endParaRPr lang="en-GB">
              <a:solidFill>
                <a:schemeClr val="bg1"/>
              </a:solidFill>
            </a:endParaRPr>
          </a:p>
        </p:txBody>
      </p:sp>
      <p:sp>
        <p:nvSpPr>
          <p:cNvPr id="15" name="Rectangle: Folded Corner 14">
            <a:extLst>
              <a:ext uri="{FF2B5EF4-FFF2-40B4-BE49-F238E27FC236}">
                <a16:creationId xmlns:a16="http://schemas.microsoft.com/office/drawing/2014/main" id="{339AC0EC-79E7-C7F2-5D48-2341301E5CEC}"/>
              </a:ext>
            </a:extLst>
          </p:cNvPr>
          <p:cNvSpPr/>
          <p:nvPr/>
        </p:nvSpPr>
        <p:spPr>
          <a:xfrm>
            <a:off x="1269402" y="4365533"/>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4868327B-A410-5F3D-40CC-BBA97FE99EAE}"/>
              </a:ext>
            </a:extLst>
          </p:cNvPr>
          <p:cNvSpPr txBox="1"/>
          <p:nvPr/>
        </p:nvSpPr>
        <p:spPr>
          <a:xfrm>
            <a:off x="1547875" y="4741455"/>
            <a:ext cx="1753896" cy="390711"/>
          </a:xfrm>
          <a:prstGeom prst="rect">
            <a:avLst/>
          </a:prstGeom>
          <a:noFill/>
        </p:spPr>
        <p:txBody>
          <a:bodyPr wrap="square" rtlCol="0">
            <a:spAutoFit/>
          </a:bodyPr>
          <a:lstStyle/>
          <a:p>
            <a:pPr defTabSz="480060">
              <a:spcAft>
                <a:spcPts val="600"/>
              </a:spcAft>
            </a:pPr>
            <a:r>
              <a:rPr lang="en-US" sz="1890" kern="1200">
                <a:solidFill>
                  <a:schemeClr val="bg1"/>
                </a:solidFill>
                <a:latin typeface="+mn-lt"/>
                <a:ea typeface="+mn-ea"/>
                <a:cs typeface="+mn-cs"/>
              </a:rPr>
              <a:t>CORRELATION</a:t>
            </a:r>
            <a:endParaRPr lang="en-GB">
              <a:solidFill>
                <a:schemeClr val="bg1"/>
              </a:solidFill>
            </a:endParaRPr>
          </a:p>
        </p:txBody>
      </p:sp>
      <p:sp>
        <p:nvSpPr>
          <p:cNvPr id="17" name="Rectangle: Folded Corner 16">
            <a:extLst>
              <a:ext uri="{FF2B5EF4-FFF2-40B4-BE49-F238E27FC236}">
                <a16:creationId xmlns:a16="http://schemas.microsoft.com/office/drawing/2014/main" id="{CCA48AF0-86EB-DBFC-9B46-EEF77E6390AA}"/>
              </a:ext>
            </a:extLst>
          </p:cNvPr>
          <p:cNvSpPr/>
          <p:nvPr/>
        </p:nvSpPr>
        <p:spPr>
          <a:xfrm>
            <a:off x="4762535" y="2191354"/>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54E6A1B-8C5F-9BAD-BAC8-58CE3AB53914}"/>
              </a:ext>
            </a:extLst>
          </p:cNvPr>
          <p:cNvSpPr txBox="1"/>
          <p:nvPr/>
        </p:nvSpPr>
        <p:spPr>
          <a:xfrm>
            <a:off x="4691694" y="2596915"/>
            <a:ext cx="2457410" cy="390711"/>
          </a:xfrm>
          <a:prstGeom prst="rect">
            <a:avLst/>
          </a:prstGeom>
          <a:noFill/>
        </p:spPr>
        <p:txBody>
          <a:bodyPr wrap="square" rtlCol="0">
            <a:spAutoFit/>
          </a:bodyPr>
          <a:lstStyle/>
          <a:p>
            <a:pPr algn="ctr" defTabSz="480060">
              <a:spcAft>
                <a:spcPts val="600"/>
              </a:spcAft>
            </a:pPr>
            <a:r>
              <a:rPr lang="en-US" sz="1890" kern="1200">
                <a:solidFill>
                  <a:schemeClr val="bg1"/>
                </a:solidFill>
                <a:latin typeface="+mn-lt"/>
                <a:ea typeface="+mn-ea"/>
                <a:cs typeface="+mn-cs"/>
              </a:rPr>
              <a:t>PROBLEM STATEMENT</a:t>
            </a:r>
            <a:endParaRPr lang="en-GB">
              <a:solidFill>
                <a:schemeClr val="bg1"/>
              </a:solidFill>
            </a:endParaRPr>
          </a:p>
        </p:txBody>
      </p:sp>
      <p:sp>
        <p:nvSpPr>
          <p:cNvPr id="24" name="Rectangle: Folded Corner 23">
            <a:extLst>
              <a:ext uri="{FF2B5EF4-FFF2-40B4-BE49-F238E27FC236}">
                <a16:creationId xmlns:a16="http://schemas.microsoft.com/office/drawing/2014/main" id="{509181C0-2D47-7584-F1AB-788B915BA6AB}"/>
              </a:ext>
            </a:extLst>
          </p:cNvPr>
          <p:cNvSpPr/>
          <p:nvPr/>
        </p:nvSpPr>
        <p:spPr>
          <a:xfrm>
            <a:off x="7943000" y="2191354"/>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B6683830-3F10-470B-64AD-9887D2B5EDB5}"/>
              </a:ext>
            </a:extLst>
          </p:cNvPr>
          <p:cNvSpPr/>
          <p:nvPr/>
        </p:nvSpPr>
        <p:spPr>
          <a:xfrm>
            <a:off x="4739310" y="4305792"/>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7691A774-2B75-7372-12DC-6C452DEC2146}"/>
              </a:ext>
            </a:extLst>
          </p:cNvPr>
          <p:cNvSpPr txBox="1"/>
          <p:nvPr/>
        </p:nvSpPr>
        <p:spPr>
          <a:xfrm>
            <a:off x="5265743" y="4741455"/>
            <a:ext cx="1328857" cy="390711"/>
          </a:xfrm>
          <a:prstGeom prst="rect">
            <a:avLst/>
          </a:prstGeom>
          <a:noFill/>
        </p:spPr>
        <p:txBody>
          <a:bodyPr wrap="square" rtlCol="0">
            <a:spAutoFit/>
          </a:bodyPr>
          <a:lstStyle/>
          <a:p>
            <a:pPr defTabSz="480060">
              <a:spcAft>
                <a:spcPts val="600"/>
              </a:spcAft>
            </a:pPr>
            <a:r>
              <a:rPr lang="en-US" sz="1890" kern="1200" dirty="0">
                <a:solidFill>
                  <a:schemeClr val="bg1"/>
                </a:solidFill>
                <a:latin typeface="+mn-lt"/>
                <a:ea typeface="+mn-ea"/>
                <a:cs typeface="+mn-cs"/>
              </a:rPr>
              <a:t>INSIGHTS</a:t>
            </a:r>
            <a:endParaRPr lang="en-GB" dirty="0">
              <a:solidFill>
                <a:schemeClr val="bg1"/>
              </a:solidFill>
            </a:endParaRPr>
          </a:p>
        </p:txBody>
      </p:sp>
      <p:sp>
        <p:nvSpPr>
          <p:cNvPr id="25" name="TextBox 24">
            <a:extLst>
              <a:ext uri="{FF2B5EF4-FFF2-40B4-BE49-F238E27FC236}">
                <a16:creationId xmlns:a16="http://schemas.microsoft.com/office/drawing/2014/main" id="{6F173335-38FC-F1B2-8135-D8068F1B843C}"/>
              </a:ext>
            </a:extLst>
          </p:cNvPr>
          <p:cNvSpPr txBox="1"/>
          <p:nvPr/>
        </p:nvSpPr>
        <p:spPr>
          <a:xfrm>
            <a:off x="8094449" y="2689610"/>
            <a:ext cx="2012828" cy="390711"/>
          </a:xfrm>
          <a:prstGeom prst="rect">
            <a:avLst/>
          </a:prstGeom>
          <a:noFill/>
        </p:spPr>
        <p:txBody>
          <a:bodyPr wrap="square" rtlCol="0">
            <a:spAutoFit/>
          </a:bodyPr>
          <a:lstStyle/>
          <a:p>
            <a:pPr defTabSz="480060">
              <a:spcAft>
                <a:spcPts val="600"/>
              </a:spcAft>
            </a:pPr>
            <a:r>
              <a:rPr lang="en-US" sz="1890" kern="1200">
                <a:solidFill>
                  <a:schemeClr val="bg1"/>
                </a:solidFill>
                <a:latin typeface="+mn-lt"/>
                <a:ea typeface="+mn-ea"/>
                <a:cs typeface="+mn-cs"/>
              </a:rPr>
              <a:t>COST OF LIVING</a:t>
            </a:r>
            <a:endParaRPr lang="en-GB">
              <a:solidFill>
                <a:schemeClr val="bg1"/>
              </a:solidFill>
            </a:endParaRPr>
          </a:p>
        </p:txBody>
      </p:sp>
      <p:sp>
        <p:nvSpPr>
          <p:cNvPr id="26" name="TextBox 25">
            <a:extLst>
              <a:ext uri="{FF2B5EF4-FFF2-40B4-BE49-F238E27FC236}">
                <a16:creationId xmlns:a16="http://schemas.microsoft.com/office/drawing/2014/main" id="{E9F5C256-25CB-52F9-1658-BA197BB31A0E}"/>
              </a:ext>
            </a:extLst>
          </p:cNvPr>
          <p:cNvSpPr txBox="1"/>
          <p:nvPr/>
        </p:nvSpPr>
        <p:spPr>
          <a:xfrm>
            <a:off x="8705138" y="4546100"/>
            <a:ext cx="1695270" cy="390711"/>
          </a:xfrm>
          <a:prstGeom prst="rect">
            <a:avLst/>
          </a:prstGeom>
          <a:noFill/>
        </p:spPr>
        <p:txBody>
          <a:bodyPr wrap="square" rtlCol="0">
            <a:spAutoFit/>
          </a:bodyPr>
          <a:lstStyle/>
          <a:p>
            <a:pPr defTabSz="480060">
              <a:spcAft>
                <a:spcPts val="600"/>
              </a:spcAft>
            </a:pPr>
            <a:r>
              <a:rPr lang="en-US" sz="1890" kern="1200" dirty="0">
                <a:solidFill>
                  <a:schemeClr val="bg1"/>
                </a:solidFill>
                <a:latin typeface="+mn-lt"/>
                <a:ea typeface="+mn-ea"/>
                <a:cs typeface="+mn-cs"/>
              </a:rPr>
              <a:t>APPRECIATION</a:t>
            </a:r>
            <a:endParaRPr lang="en-GB" dirty="0">
              <a:solidFill>
                <a:schemeClr val="bg1"/>
              </a:solidFill>
            </a:endParaRPr>
          </a:p>
        </p:txBody>
      </p:sp>
      <p:sp>
        <p:nvSpPr>
          <p:cNvPr id="29" name="Rectangle: Folded Corner 28">
            <a:extLst>
              <a:ext uri="{FF2B5EF4-FFF2-40B4-BE49-F238E27FC236}">
                <a16:creationId xmlns:a16="http://schemas.microsoft.com/office/drawing/2014/main" id="{0D5FEAE1-FE84-5655-DE58-097D280B1CBB}"/>
              </a:ext>
            </a:extLst>
          </p:cNvPr>
          <p:cNvSpPr/>
          <p:nvPr/>
        </p:nvSpPr>
        <p:spPr>
          <a:xfrm>
            <a:off x="7943000" y="4305792"/>
            <a:ext cx="2315729" cy="1201834"/>
          </a:xfrm>
          <a:prstGeom prst="foldedCorner">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0C6E955-CEB7-1C84-6480-40C10CADAE1A}"/>
              </a:ext>
            </a:extLst>
          </p:cNvPr>
          <p:cNvSpPr txBox="1"/>
          <p:nvPr/>
        </p:nvSpPr>
        <p:spPr>
          <a:xfrm>
            <a:off x="8212263" y="4711353"/>
            <a:ext cx="1695270" cy="390711"/>
          </a:xfrm>
          <a:prstGeom prst="rect">
            <a:avLst/>
          </a:prstGeom>
          <a:noFill/>
        </p:spPr>
        <p:txBody>
          <a:bodyPr wrap="square" rtlCol="0">
            <a:spAutoFit/>
          </a:bodyPr>
          <a:lstStyle/>
          <a:p>
            <a:pPr defTabSz="480060">
              <a:spcAft>
                <a:spcPts val="600"/>
              </a:spcAft>
            </a:pPr>
            <a:r>
              <a:rPr lang="en-US" sz="1890" kern="1200" dirty="0">
                <a:solidFill>
                  <a:schemeClr val="bg1"/>
                </a:solidFill>
                <a:latin typeface="+mn-lt"/>
                <a:ea typeface="+mn-ea"/>
                <a:cs typeface="+mn-cs"/>
              </a:rPr>
              <a:t>APPRECIATION</a:t>
            </a:r>
            <a:endParaRPr lang="en-GB" dirty="0">
              <a:solidFill>
                <a:schemeClr val="bg1"/>
              </a:solidFill>
            </a:endParaRPr>
          </a:p>
        </p:txBody>
      </p:sp>
    </p:spTree>
    <p:extLst>
      <p:ext uri="{BB962C8B-B14F-4D97-AF65-F5344CB8AC3E}">
        <p14:creationId xmlns:p14="http://schemas.microsoft.com/office/powerpoint/2010/main" val="1659261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994">
        <p159:morph option="byObject"/>
      </p:transition>
    </mc:Choice>
    <mc:Fallback>
      <p:transition spd="slow" advTm="69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15E1DB-C9BD-2C21-52AE-C17207C7C83B}"/>
              </a:ext>
            </a:extLst>
          </p:cNvPr>
          <p:cNvSpPr/>
          <p:nvPr/>
        </p:nvSpPr>
        <p:spPr>
          <a:xfrm>
            <a:off x="0" y="0"/>
            <a:ext cx="4737600" cy="6858000"/>
          </a:xfrm>
          <a:prstGeom prst="rect">
            <a:avLst/>
          </a:prstGeom>
          <a:solidFill>
            <a:schemeClr val="accent1">
              <a:lumMod val="5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3" name="TextBox 2">
            <a:extLst>
              <a:ext uri="{FF2B5EF4-FFF2-40B4-BE49-F238E27FC236}">
                <a16:creationId xmlns:a16="http://schemas.microsoft.com/office/drawing/2014/main" id="{F7570072-2435-647A-9AD3-689E6EEC6448}"/>
              </a:ext>
            </a:extLst>
          </p:cNvPr>
          <p:cNvSpPr txBox="1"/>
          <p:nvPr/>
        </p:nvSpPr>
        <p:spPr>
          <a:xfrm>
            <a:off x="-203200" y="2782669"/>
            <a:ext cx="3860800" cy="646331"/>
          </a:xfrm>
          <a:prstGeom prst="rect">
            <a:avLst/>
          </a:prstGeom>
          <a:noFill/>
        </p:spPr>
        <p:txBody>
          <a:bodyPr wrap="square" rtlCol="0">
            <a:spAutoFit/>
          </a:bodyPr>
          <a:lstStyle/>
          <a:p>
            <a:pPr algn="ctr"/>
            <a:r>
              <a:rPr lang="en-US" sz="3600" dirty="0">
                <a:solidFill>
                  <a:schemeClr val="bg1"/>
                </a:solidFill>
                <a:latin typeface="Segoe UI Semibold" panose="020B0702040204020203" pitchFamily="34" charset="0"/>
                <a:cs typeface="Segoe UI Semibold" panose="020B0702040204020203" pitchFamily="34" charset="0"/>
              </a:rPr>
              <a:t>ABSTRACT</a:t>
            </a:r>
            <a:endParaRPr lang="en-GB" sz="3600" dirty="0">
              <a:solidFill>
                <a:schemeClr val="bg1"/>
              </a:solidFill>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3DB6484D-1C1D-0539-C743-865F2A272466}"/>
              </a:ext>
            </a:extLst>
          </p:cNvPr>
          <p:cNvSpPr txBox="1"/>
          <p:nvPr/>
        </p:nvSpPr>
        <p:spPr>
          <a:xfrm>
            <a:off x="4829964" y="1505396"/>
            <a:ext cx="7278253" cy="2308324"/>
          </a:xfrm>
          <a:prstGeom prst="rect">
            <a:avLst/>
          </a:prstGeom>
          <a:noFill/>
        </p:spPr>
        <p:txBody>
          <a:bodyPr wrap="square" rtlCol="0">
            <a:spAutoFit/>
          </a:bodyPr>
          <a:lstStyle/>
          <a:p>
            <a:r>
              <a:rPr lang="en-GB" sz="1600" dirty="0">
                <a:solidFill>
                  <a:schemeClr val="tx2">
                    <a:lumMod val="75000"/>
                  </a:schemeClr>
                </a:solidFill>
                <a:latin typeface="Segoe UI Semibold" panose="020B0702040204020203" pitchFamily="34" charset="0"/>
                <a:cs typeface="Segoe UI Semibold" panose="020B0702040204020203" pitchFamily="34" charset="0"/>
              </a:rPr>
              <a:t>This project revolves around the analysis of the cost of living in various cities and countries across the globe. The dataset used for this analysis encompasses a wide range of economic indicators, from the price of basic commodities to the cost of housing, transportation, and even entertainment.</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By harnessing the power of Power BI, we aim to gain valuable insights into the economic disparities between different regions and understand the factors that contribute to the varying costs of living. This project serves as an exercise in data visualization, analysis, and interpretation, offering a comprehensive view of the world's economic landscape.</a:t>
            </a:r>
          </a:p>
        </p:txBody>
      </p:sp>
    </p:spTree>
    <p:extLst>
      <p:ext uri="{BB962C8B-B14F-4D97-AF65-F5344CB8AC3E}">
        <p14:creationId xmlns:p14="http://schemas.microsoft.com/office/powerpoint/2010/main" val="37139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666">
        <p159:morph option="byObject"/>
      </p:transition>
    </mc:Choice>
    <mc:Fallback>
      <p:transition spd="slow" advTm="566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15E1DB-C9BD-2C21-52AE-C17207C7C83B}"/>
              </a:ext>
            </a:extLst>
          </p:cNvPr>
          <p:cNvSpPr/>
          <p:nvPr/>
        </p:nvSpPr>
        <p:spPr>
          <a:xfrm>
            <a:off x="-1" y="0"/>
            <a:ext cx="4839854" cy="6858000"/>
          </a:xfrm>
          <a:prstGeom prst="rect">
            <a:avLst/>
          </a:prstGeom>
          <a:solidFill>
            <a:schemeClr val="accent1">
              <a:lumMod val="5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3" name="TextBox 2">
            <a:extLst>
              <a:ext uri="{FF2B5EF4-FFF2-40B4-BE49-F238E27FC236}">
                <a16:creationId xmlns:a16="http://schemas.microsoft.com/office/drawing/2014/main" id="{F7570072-2435-647A-9AD3-689E6EEC6448}"/>
              </a:ext>
            </a:extLst>
          </p:cNvPr>
          <p:cNvSpPr txBox="1"/>
          <p:nvPr/>
        </p:nvSpPr>
        <p:spPr>
          <a:xfrm>
            <a:off x="-50801" y="2775742"/>
            <a:ext cx="4941455" cy="646331"/>
          </a:xfrm>
          <a:prstGeom prst="rect">
            <a:avLst/>
          </a:prstGeom>
          <a:noFill/>
        </p:spPr>
        <p:txBody>
          <a:bodyPr wrap="square" rtlCol="0">
            <a:spAutoFit/>
          </a:bodyPr>
          <a:lstStyle/>
          <a:p>
            <a:pPr algn="ctr"/>
            <a:r>
              <a:rPr lang="en-US" sz="3600" dirty="0">
                <a:solidFill>
                  <a:schemeClr val="bg1"/>
                </a:solidFill>
                <a:latin typeface="Segoe UI Semibold" panose="020B0702040204020203" pitchFamily="34" charset="0"/>
                <a:cs typeface="Segoe UI Semibold" panose="020B0702040204020203" pitchFamily="34" charset="0"/>
              </a:rPr>
              <a:t>PROBLEM STATEMENT</a:t>
            </a:r>
            <a:endParaRPr lang="en-GB" sz="3600" dirty="0">
              <a:solidFill>
                <a:schemeClr val="bg1"/>
              </a:solidFill>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3DB6484D-1C1D-0539-C743-865F2A272466}"/>
              </a:ext>
            </a:extLst>
          </p:cNvPr>
          <p:cNvSpPr txBox="1"/>
          <p:nvPr/>
        </p:nvSpPr>
        <p:spPr>
          <a:xfrm>
            <a:off x="4839853" y="1505396"/>
            <a:ext cx="7352147" cy="4031873"/>
          </a:xfrm>
          <a:prstGeom prst="rect">
            <a:avLst/>
          </a:prstGeom>
          <a:noFill/>
        </p:spPr>
        <p:txBody>
          <a:bodyPr wrap="square" rtlCol="0">
            <a:spAutoFit/>
          </a:bodyPr>
          <a:lstStyle/>
          <a:p>
            <a:r>
              <a:rPr lang="en-GB" sz="1600" dirty="0">
                <a:solidFill>
                  <a:schemeClr val="tx2">
                    <a:lumMod val="75000"/>
                  </a:schemeClr>
                </a:solidFill>
                <a:latin typeface="Segoe UI Semibold" panose="020B0702040204020203" pitchFamily="34" charset="0"/>
                <a:cs typeface="Segoe UI Semibold" panose="020B0702040204020203" pitchFamily="34" charset="0"/>
              </a:rPr>
              <a:t>The cost of living is a crucial metric that impacts individuals and businesses alike. Understanding the cost</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of living in different cities and countries is vital for making informed decisions regarding relocation,</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investment, or business expansion. This project aims to address several key questions:</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 What are the cities and countries with the highest and lowest costs of living?</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 What are the major cost components contributing to the overall cost of living in a region?</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 How do factors like average salary, housing costs, and transportation expenses correlate with the</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cost of living?</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 Are there any trends or patterns in the data that can help individuals and organizations make</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strategic decisions?</a:t>
            </a:r>
          </a:p>
        </p:txBody>
      </p:sp>
    </p:spTree>
    <p:extLst>
      <p:ext uri="{BB962C8B-B14F-4D97-AF65-F5344CB8AC3E}">
        <p14:creationId xmlns:p14="http://schemas.microsoft.com/office/powerpoint/2010/main" val="2251706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521">
        <p159:morph option="byObject"/>
      </p:transition>
    </mc:Choice>
    <mc:Fallback>
      <p:transition spd="slow" advTm="452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E39D0-28D9-B3C8-4F15-A51C371A5344}"/>
              </a:ext>
            </a:extLst>
          </p:cNvPr>
          <p:cNvSpPr txBox="1"/>
          <p:nvPr/>
        </p:nvSpPr>
        <p:spPr>
          <a:xfrm>
            <a:off x="3445163" y="332509"/>
            <a:ext cx="4230255" cy="646331"/>
          </a:xfrm>
          <a:prstGeom prst="rect">
            <a:avLst/>
          </a:prstGeom>
          <a:noFill/>
        </p:spPr>
        <p:txBody>
          <a:bodyPr wrap="square" rtlCol="0">
            <a:spAutoFit/>
          </a:bodyPr>
          <a:lstStyle/>
          <a:p>
            <a:pPr algn="ctr"/>
            <a:r>
              <a:rPr lang="en-US" sz="3600" dirty="0">
                <a:solidFill>
                  <a:schemeClr val="accent1">
                    <a:lumMod val="50000"/>
                  </a:schemeClr>
                </a:solidFill>
                <a:latin typeface="Segoe UI Semibold" panose="020B0702040204020203" pitchFamily="34" charset="0"/>
                <a:cs typeface="Segoe UI Semibold" panose="020B0702040204020203" pitchFamily="34" charset="0"/>
              </a:rPr>
              <a:t>COST OF LIVING</a:t>
            </a:r>
            <a:endParaRPr lang="en-GB" sz="3600" dirty="0">
              <a:solidFill>
                <a:schemeClr val="accent1">
                  <a:lumMod val="50000"/>
                </a:schemeClr>
              </a:solidFill>
              <a:latin typeface="Segoe UI Semibold" panose="020B0702040204020203" pitchFamily="34" charset="0"/>
              <a:cs typeface="Segoe UI Semibold" panose="020B0702040204020203" pitchFamily="34" charset="0"/>
            </a:endParaRPr>
          </a:p>
        </p:txBody>
      </p:sp>
      <p:pic>
        <p:nvPicPr>
          <p:cNvPr id="4" name="Picture 3" descr="A screenshot of a computer">
            <a:extLst>
              <a:ext uri="{FF2B5EF4-FFF2-40B4-BE49-F238E27FC236}">
                <a16:creationId xmlns:a16="http://schemas.microsoft.com/office/drawing/2014/main" id="{9A65A383-8BB1-B1C3-DD61-6D24478BE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0" y="978840"/>
            <a:ext cx="11696621" cy="5828145"/>
          </a:xfrm>
          <a:prstGeom prst="rect">
            <a:avLst/>
          </a:prstGeom>
        </p:spPr>
      </p:pic>
    </p:spTree>
    <p:extLst>
      <p:ext uri="{BB962C8B-B14F-4D97-AF65-F5344CB8AC3E}">
        <p14:creationId xmlns:p14="http://schemas.microsoft.com/office/powerpoint/2010/main" val="1199213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373">
        <p159:morph option="byObject"/>
      </p:transition>
    </mc:Choice>
    <mc:Fallback>
      <p:transition spd="slow" advTm="437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E39D0-28D9-B3C8-4F15-A51C371A5344}"/>
              </a:ext>
            </a:extLst>
          </p:cNvPr>
          <p:cNvSpPr txBox="1"/>
          <p:nvPr/>
        </p:nvSpPr>
        <p:spPr>
          <a:xfrm>
            <a:off x="3445163" y="332509"/>
            <a:ext cx="4230255" cy="646331"/>
          </a:xfrm>
          <a:prstGeom prst="rect">
            <a:avLst/>
          </a:prstGeom>
          <a:noFill/>
        </p:spPr>
        <p:txBody>
          <a:bodyPr wrap="square" rtlCol="0">
            <a:spAutoFit/>
          </a:bodyPr>
          <a:lstStyle/>
          <a:p>
            <a:pPr algn="ctr"/>
            <a:r>
              <a:rPr lang="en-US" sz="3600" dirty="0">
                <a:solidFill>
                  <a:schemeClr val="accent1">
                    <a:lumMod val="50000"/>
                  </a:schemeClr>
                </a:solidFill>
                <a:latin typeface="Segoe UI Semibold" panose="020B0702040204020203" pitchFamily="34" charset="0"/>
                <a:cs typeface="Segoe UI Semibold" panose="020B0702040204020203" pitchFamily="34" charset="0"/>
              </a:rPr>
              <a:t>CORRELATION</a:t>
            </a:r>
            <a:endParaRPr lang="en-GB" sz="3600" dirty="0">
              <a:solidFill>
                <a:schemeClr val="accent1">
                  <a:lumMod val="50000"/>
                </a:schemeClr>
              </a:solidFill>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9A65A383-8BB1-B1C3-DD61-6D24478BE4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836" y="978840"/>
            <a:ext cx="11924145" cy="5828145"/>
          </a:xfrm>
          <a:prstGeom prst="rect">
            <a:avLst/>
          </a:prstGeom>
        </p:spPr>
      </p:pic>
    </p:spTree>
    <p:extLst>
      <p:ext uri="{BB962C8B-B14F-4D97-AF65-F5344CB8AC3E}">
        <p14:creationId xmlns:p14="http://schemas.microsoft.com/office/powerpoint/2010/main" val="1482155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462">
        <p159:morph option="byObject"/>
      </p:transition>
    </mc:Choice>
    <mc:Fallback>
      <p:transition spd="slow" advTm="546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15E1DB-C9BD-2C21-52AE-C17207C7C83B}"/>
              </a:ext>
            </a:extLst>
          </p:cNvPr>
          <p:cNvSpPr/>
          <p:nvPr/>
        </p:nvSpPr>
        <p:spPr>
          <a:xfrm>
            <a:off x="0" y="0"/>
            <a:ext cx="4267200" cy="6858000"/>
          </a:xfrm>
          <a:prstGeom prst="rect">
            <a:avLst/>
          </a:prstGeom>
          <a:solidFill>
            <a:schemeClr val="accent1">
              <a:lumMod val="5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3" name="TextBox 2">
            <a:extLst>
              <a:ext uri="{FF2B5EF4-FFF2-40B4-BE49-F238E27FC236}">
                <a16:creationId xmlns:a16="http://schemas.microsoft.com/office/drawing/2014/main" id="{F7570072-2435-647A-9AD3-689E6EEC6448}"/>
              </a:ext>
            </a:extLst>
          </p:cNvPr>
          <p:cNvSpPr txBox="1"/>
          <p:nvPr/>
        </p:nvSpPr>
        <p:spPr>
          <a:xfrm>
            <a:off x="203200" y="2782669"/>
            <a:ext cx="3860800" cy="646331"/>
          </a:xfrm>
          <a:prstGeom prst="rect">
            <a:avLst/>
          </a:prstGeom>
          <a:noFill/>
        </p:spPr>
        <p:txBody>
          <a:bodyPr wrap="square" rtlCol="0">
            <a:spAutoFit/>
          </a:bodyPr>
          <a:lstStyle/>
          <a:p>
            <a:pPr algn="ctr"/>
            <a:r>
              <a:rPr lang="en-US" sz="3600" dirty="0">
                <a:solidFill>
                  <a:schemeClr val="bg1"/>
                </a:solidFill>
                <a:latin typeface="Segoe UI Semibold" panose="020B0702040204020203" pitchFamily="34" charset="0"/>
                <a:cs typeface="Segoe UI Semibold" panose="020B0702040204020203" pitchFamily="34" charset="0"/>
              </a:rPr>
              <a:t>INSIGHTS</a:t>
            </a:r>
            <a:endParaRPr lang="en-GB" sz="3600" dirty="0">
              <a:solidFill>
                <a:schemeClr val="bg1"/>
              </a:solidFill>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3DB6484D-1C1D-0539-C743-865F2A272466}"/>
              </a:ext>
            </a:extLst>
          </p:cNvPr>
          <p:cNvSpPr txBox="1"/>
          <p:nvPr/>
        </p:nvSpPr>
        <p:spPr>
          <a:xfrm>
            <a:off x="4378036" y="1505396"/>
            <a:ext cx="7813964" cy="2577077"/>
          </a:xfrm>
          <a:prstGeom prst="rect">
            <a:avLst/>
          </a:prstGeom>
          <a:noFill/>
        </p:spPr>
        <p:txBody>
          <a:bodyPr wrap="square" rtlCol="0">
            <a:spAutoFit/>
          </a:bodyPr>
          <a:lstStyle/>
          <a:p>
            <a:r>
              <a:rPr lang="en-GB" sz="1600" dirty="0">
                <a:solidFill>
                  <a:schemeClr val="tx2">
                    <a:lumMod val="75000"/>
                  </a:schemeClr>
                </a:solidFill>
                <a:latin typeface="Segoe UI Semibold" panose="020B0702040204020203" pitchFamily="34" charset="0"/>
                <a:cs typeface="Segoe UI Semibold" panose="020B0702040204020203" pitchFamily="34" charset="0"/>
              </a:rPr>
              <a:t>The data set involves 154 countries and 1426 cities after cleaning the dataset.</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The analysis reveals that, some countries have a high cost of living such as United States, United Kingdom, while countries like Togo and Liberia have the lowest cost of living. The average cost of living is $61.5k, the highest cost of living is $260.22k, while the lowest cost of living  is $10.84k.</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The three major components that contribute the cost of living is Transportation, Housing, and Childcare.</a:t>
            </a:r>
          </a:p>
          <a:p>
            <a:r>
              <a:rPr lang="en-GB" sz="1600" dirty="0">
                <a:solidFill>
                  <a:schemeClr val="tx2">
                    <a:lumMod val="75000"/>
                  </a:schemeClr>
                </a:solidFill>
                <a:latin typeface="Segoe UI Semibold" panose="020B0702040204020203" pitchFamily="34" charset="0"/>
                <a:cs typeface="Segoe UI Semibold" panose="020B0702040204020203" pitchFamily="34" charset="0"/>
              </a:rPr>
              <a:t>Understanding the variations in cost of living across different cities will make individuals to make choices and differentiate between wants and needs, about relocation, budgeting, and career opportunities.</a:t>
            </a:r>
          </a:p>
        </p:txBody>
      </p:sp>
    </p:spTree>
    <p:extLst>
      <p:ext uri="{BB962C8B-B14F-4D97-AF65-F5344CB8AC3E}">
        <p14:creationId xmlns:p14="http://schemas.microsoft.com/office/powerpoint/2010/main" val="1825193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570">
        <p159:morph option="byObject"/>
      </p:transition>
    </mc:Choice>
    <mc:Fallback>
      <p:transition spd="slow" advTm="557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9B89-0838-EAF4-96F4-29E54AB8CD81}"/>
              </a:ext>
            </a:extLst>
          </p:cNvPr>
          <p:cNvSpPr>
            <a:spLocks noGrp="1"/>
          </p:cNvSpPr>
          <p:nvPr>
            <p:ph type="title"/>
          </p:nvPr>
        </p:nvSpPr>
        <p:spPr>
          <a:xfrm>
            <a:off x="793703" y="2197935"/>
            <a:ext cx="10364451" cy="1596177"/>
          </a:xfrm>
        </p:spPr>
        <p:txBody>
          <a:bodyPr/>
          <a:lstStyle/>
          <a:p>
            <a:r>
              <a:rPr lang="en-US" dirty="0">
                <a:solidFill>
                  <a:schemeClr val="accent1">
                    <a:lumMod val="50000"/>
                  </a:schemeClr>
                </a:solidFill>
                <a:latin typeface="Segoe UI Semibold" panose="020B0702040204020203" pitchFamily="34" charset="0"/>
                <a:cs typeface="Segoe UI Semibold" panose="020B0702040204020203" pitchFamily="34" charset="0"/>
              </a:rPr>
              <a:t>THANK YOU</a:t>
            </a:r>
            <a:endParaRPr lang="en-GB" dirty="0">
              <a:solidFill>
                <a:schemeClr val="accent1">
                  <a:lumMod val="5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87661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498">
        <p159:morph option="byObject"/>
      </p:transition>
    </mc:Choice>
    <mc:Fallback>
      <p:transition spd="slow" advTm="6498">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152</TotalTime>
  <Words>396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Segoe UI Semibold</vt:lpstr>
      <vt:lpstr>Tw Cen MT</vt:lpstr>
      <vt:lpstr>Droplet</vt:lpstr>
      <vt:lpstr>COST OF LIVING DASHBOARD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Mojeed</dc:creator>
  <cp:lastModifiedBy>Mariam Mojeed</cp:lastModifiedBy>
  <cp:revision>1</cp:revision>
  <dcterms:created xsi:type="dcterms:W3CDTF">2024-05-30T20:06:10Z</dcterms:created>
  <dcterms:modified xsi:type="dcterms:W3CDTF">2024-05-30T23:00:31Z</dcterms:modified>
</cp:coreProperties>
</file>