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4A11F-39C8-4B7F-B109-9E2B890D997B}" v="116" dt="2024-05-11T08:18:46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5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Mojeed" userId="f5143258e9b0afe3" providerId="LiveId" clId="{C084A11F-39C8-4B7F-B109-9E2B890D997B}"/>
    <pc:docChg chg="undo custSel addSld modSld modMainMaster">
      <pc:chgData name="Mariam Mojeed" userId="f5143258e9b0afe3" providerId="LiveId" clId="{C084A11F-39C8-4B7F-B109-9E2B890D997B}" dt="2024-05-11T08:18:46.084" v="226"/>
      <pc:docMkLst>
        <pc:docMk/>
      </pc:docMkLst>
      <pc:sldChg chg="addSp delSp modSp mod modTransition setBg modAnim delDesignElem">
        <pc:chgData name="Mariam Mojeed" userId="f5143258e9b0afe3" providerId="LiveId" clId="{C084A11F-39C8-4B7F-B109-9E2B890D997B}" dt="2024-05-11T08:18:46.084" v="226"/>
        <pc:sldMkLst>
          <pc:docMk/>
          <pc:sldMk cId="2928231190" sldId="256"/>
        </pc:sldMkLst>
        <pc:spChg chg="mod">
          <ac:chgData name="Mariam Mojeed" userId="f5143258e9b0afe3" providerId="LiveId" clId="{C084A11F-39C8-4B7F-B109-9E2B890D997B}" dt="2024-05-08T21:59:01.633" v="94"/>
          <ac:spMkLst>
            <pc:docMk/>
            <pc:sldMk cId="2928231190" sldId="256"/>
            <ac:spMk id="2" creationId="{B2EE7D94-7D1F-7A6D-0390-A74B53F0A4B7}"/>
          </ac:spMkLst>
        </pc:spChg>
        <pc:spChg chg="mod">
          <ac:chgData name="Mariam Mojeed" userId="f5143258e9b0afe3" providerId="LiveId" clId="{C084A11F-39C8-4B7F-B109-9E2B890D997B}" dt="2024-05-11T08:17:25.403" v="219" actId="207"/>
          <ac:spMkLst>
            <pc:docMk/>
            <pc:sldMk cId="2928231190" sldId="256"/>
            <ac:spMk id="3" creationId="{344434C2-29FA-4E61-B161-A7EA2BAFD334}"/>
          </ac:spMkLst>
        </pc:spChg>
        <pc:spChg chg="add mod">
          <ac:chgData name="Mariam Mojeed" userId="f5143258e9b0afe3" providerId="LiveId" clId="{C084A11F-39C8-4B7F-B109-9E2B890D997B}" dt="2024-05-08T22:08:16.362" v="184" actId="1076"/>
          <ac:spMkLst>
            <pc:docMk/>
            <pc:sldMk cId="2928231190" sldId="256"/>
            <ac:spMk id="29" creationId="{E5E7514C-F3E7-992C-0255-9EDE16943AD4}"/>
          </ac:spMkLst>
        </pc:spChg>
        <pc:spChg chg="del">
          <ac:chgData name="Mariam Mojeed" userId="f5143258e9b0afe3" providerId="LiveId" clId="{C084A11F-39C8-4B7F-B109-9E2B890D997B}" dt="2024-05-08T21:59:01.633" v="94"/>
          <ac:spMkLst>
            <pc:docMk/>
            <pc:sldMk cId="2928231190" sldId="256"/>
            <ac:spMk id="34" creationId="{01E688E0-C729-4E49-9E7B-4697607DBE19}"/>
          </ac:spMkLst>
        </pc:spChg>
        <pc:grpChg chg="del">
          <ac:chgData name="Mariam Mojeed" userId="f5143258e9b0afe3" providerId="LiveId" clId="{C084A11F-39C8-4B7F-B109-9E2B890D997B}" dt="2024-05-08T21:59:01.633" v="94"/>
          <ac:grpSpMkLst>
            <pc:docMk/>
            <pc:sldMk cId="2928231190" sldId="256"/>
            <ac:grpSpMk id="36" creationId="{AAD89D74-79DD-4BE2-AA8C-8672382F2520}"/>
          </ac:grpSpMkLst>
        </pc:grpChg>
        <pc:picChg chg="add del mod">
          <ac:chgData name="Mariam Mojeed" userId="f5143258e9b0afe3" providerId="LiveId" clId="{C084A11F-39C8-4B7F-B109-9E2B890D997B}" dt="2024-05-08T22:03:24.097" v="118"/>
          <ac:picMkLst>
            <pc:docMk/>
            <pc:sldMk cId="2928231190" sldId="256"/>
            <ac:picMk id="8" creationId="{6FD11D72-5465-6F83-DB9A-7BA852CD02E9}"/>
          </ac:picMkLst>
        </pc:picChg>
        <pc:picChg chg="add del mod ord">
          <ac:chgData name="Mariam Mojeed" userId="f5143258e9b0afe3" providerId="LiveId" clId="{C084A11F-39C8-4B7F-B109-9E2B890D997B}" dt="2024-05-08T22:03:40.936" v="119"/>
          <ac:picMkLst>
            <pc:docMk/>
            <pc:sldMk cId="2928231190" sldId="256"/>
            <ac:picMk id="9" creationId="{003311CE-3062-2581-5A18-C6177F44EF4F}"/>
          </ac:picMkLst>
        </pc:picChg>
        <pc:picChg chg="add del mod">
          <ac:chgData name="Mariam Mojeed" userId="f5143258e9b0afe3" providerId="LiveId" clId="{C084A11F-39C8-4B7F-B109-9E2B890D997B}" dt="2024-05-08T22:03:44.702" v="121"/>
          <ac:picMkLst>
            <pc:docMk/>
            <pc:sldMk cId="2928231190" sldId="256"/>
            <ac:picMk id="10" creationId="{58C878BC-45AE-9133-8775-FE79AFB4FBEC}"/>
          </ac:picMkLst>
        </pc:picChg>
        <pc:picChg chg="add del mod ord">
          <ac:chgData name="Mariam Mojeed" userId="f5143258e9b0afe3" providerId="LiveId" clId="{C084A11F-39C8-4B7F-B109-9E2B890D997B}" dt="2024-05-08T22:03:49.122" v="122"/>
          <ac:picMkLst>
            <pc:docMk/>
            <pc:sldMk cId="2928231190" sldId="256"/>
            <ac:picMk id="13" creationId="{3EA2E757-2ED4-449E-0F3F-CB68429873AA}"/>
          </ac:picMkLst>
        </pc:picChg>
        <pc:picChg chg="add del mod">
          <ac:chgData name="Mariam Mojeed" userId="f5143258e9b0afe3" providerId="LiveId" clId="{C084A11F-39C8-4B7F-B109-9E2B890D997B}" dt="2024-05-08T22:04:07.594" v="124"/>
          <ac:picMkLst>
            <pc:docMk/>
            <pc:sldMk cId="2928231190" sldId="256"/>
            <ac:picMk id="14" creationId="{44AD1713-2C5F-C046-4D27-6380C805630A}"/>
          </ac:picMkLst>
        </pc:picChg>
        <pc:picChg chg="add del mod ord">
          <ac:chgData name="Mariam Mojeed" userId="f5143258e9b0afe3" providerId="LiveId" clId="{C084A11F-39C8-4B7F-B109-9E2B890D997B}" dt="2024-05-08T22:04:27.623" v="125"/>
          <ac:picMkLst>
            <pc:docMk/>
            <pc:sldMk cId="2928231190" sldId="256"/>
            <ac:picMk id="18" creationId="{75D611E2-5357-7E9B-116F-1F114C177774}"/>
          </ac:picMkLst>
        </pc:picChg>
        <pc:picChg chg="add del mod">
          <ac:chgData name="Mariam Mojeed" userId="f5143258e9b0afe3" providerId="LiveId" clId="{C084A11F-39C8-4B7F-B109-9E2B890D997B}" dt="2024-05-08T22:04:46.887" v="128"/>
          <ac:picMkLst>
            <pc:docMk/>
            <pc:sldMk cId="2928231190" sldId="256"/>
            <ac:picMk id="21" creationId="{9CB26911-CCA1-C7A6-909D-183E518C8B2D}"/>
          </ac:picMkLst>
        </pc:picChg>
        <pc:picChg chg="add del mod">
          <ac:chgData name="Mariam Mojeed" userId="f5143258e9b0afe3" providerId="LiveId" clId="{C084A11F-39C8-4B7F-B109-9E2B890D997B}" dt="2024-05-08T22:05:17.793" v="131"/>
          <ac:picMkLst>
            <pc:docMk/>
            <pc:sldMk cId="2928231190" sldId="256"/>
            <ac:picMk id="24" creationId="{09F08C48-C593-8B4D-9C48-C1AE7A9D8D98}"/>
          </ac:picMkLst>
        </pc:picChg>
        <pc:picChg chg="add del mod">
          <ac:chgData name="Mariam Mojeed" userId="f5143258e9b0afe3" providerId="LiveId" clId="{C084A11F-39C8-4B7F-B109-9E2B890D997B}" dt="2024-05-08T22:06:04.347" v="134"/>
          <ac:picMkLst>
            <pc:docMk/>
            <pc:sldMk cId="2928231190" sldId="256"/>
            <ac:picMk id="28" creationId="{EE20BE84-3F61-1204-A2DD-FF8C66EE8B8D}"/>
          </ac:picMkLst>
        </pc:picChg>
        <pc:picChg chg="add del mod">
          <ac:chgData name="Mariam Mojeed" userId="f5143258e9b0afe3" providerId="LiveId" clId="{C084A11F-39C8-4B7F-B109-9E2B890D997B}" dt="2024-05-08T22:11:38.273" v="209"/>
          <ac:picMkLst>
            <pc:docMk/>
            <pc:sldMk cId="2928231190" sldId="256"/>
            <ac:picMk id="31" creationId="{71995E61-F5FB-643C-0845-70DDD85D6247}"/>
          </ac:picMkLst>
        </pc:picChg>
        <pc:picChg chg="add del mod">
          <ac:chgData name="Mariam Mojeed" userId="f5143258e9b0afe3" providerId="LiveId" clId="{C084A11F-39C8-4B7F-B109-9E2B890D997B}" dt="2024-05-11T08:17:04.228" v="217"/>
          <ac:picMkLst>
            <pc:docMk/>
            <pc:sldMk cId="2928231190" sldId="256"/>
            <ac:picMk id="32" creationId="{EFA4F053-843E-D022-9115-E0DE4F03724E}"/>
          </ac:picMkLst>
        </pc:picChg>
        <pc:picChg chg="add del mod">
          <ac:chgData name="Mariam Mojeed" userId="f5143258e9b0afe3" providerId="LiveId" clId="{C084A11F-39C8-4B7F-B109-9E2B890D997B}" dt="2024-05-11T08:18:46.084" v="226"/>
          <ac:picMkLst>
            <pc:docMk/>
            <pc:sldMk cId="2928231190" sldId="256"/>
            <ac:picMk id="35" creationId="{2F1FDEC7-0034-F8D7-69EA-772688E04C62}"/>
          </ac:picMkLst>
        </pc:picChg>
      </pc:sldChg>
      <pc:sldChg chg="addSp delSp modSp mod modTransition setBg modAnim delDesignElem">
        <pc:chgData name="Mariam Mojeed" userId="f5143258e9b0afe3" providerId="LiveId" clId="{C084A11F-39C8-4B7F-B109-9E2B890D997B}" dt="2024-05-11T08:18:46.084" v="226"/>
        <pc:sldMkLst>
          <pc:docMk/>
          <pc:sldMk cId="3996849449" sldId="257"/>
        </pc:sldMkLst>
        <pc:spChg chg="add del mod">
          <ac:chgData name="Mariam Mojeed" userId="f5143258e9b0afe3" providerId="LiveId" clId="{C084A11F-39C8-4B7F-B109-9E2B890D997B}" dt="2024-05-08T22:01:56.027" v="111" actId="1076"/>
          <ac:spMkLst>
            <pc:docMk/>
            <pc:sldMk cId="3996849449" sldId="257"/>
            <ac:spMk id="2" creationId="{F15F23D8-3A03-4ADE-7364-9802FD3F8134}"/>
          </ac:spMkLst>
        </pc:spChg>
        <pc:spChg chg="add mod">
          <ac:chgData name="Mariam Mojeed" userId="f5143258e9b0afe3" providerId="LiveId" clId="{C084A11F-39C8-4B7F-B109-9E2B890D997B}" dt="2024-05-08T22:10:26.518" v="202" actId="2085"/>
          <ac:spMkLst>
            <pc:docMk/>
            <pc:sldMk cId="3996849449" sldId="257"/>
            <ac:spMk id="3" creationId="{B58B8934-3E62-B30C-6586-36A3EA8B4082}"/>
          </ac:spMkLst>
        </pc:spChg>
        <pc:spChg chg="mod">
          <ac:chgData name="Mariam Mojeed" userId="f5143258e9b0afe3" providerId="LiveId" clId="{C084A11F-39C8-4B7F-B109-9E2B890D997B}" dt="2024-05-08T22:01:46.882" v="110" actId="207"/>
          <ac:spMkLst>
            <pc:docMk/>
            <pc:sldMk cId="3996849449" sldId="257"/>
            <ac:spMk id="5" creationId="{DEDEC02E-1E32-76F0-C4A5-F4071F7D8168}"/>
          </ac:spMkLst>
        </pc:spChg>
        <pc:spChg chg="del">
          <ac:chgData name="Mariam Mojeed" userId="f5143258e9b0afe3" providerId="LiveId" clId="{C084A11F-39C8-4B7F-B109-9E2B890D997B}" dt="2024-05-08T21:59:01.633" v="94"/>
          <ac:spMkLst>
            <pc:docMk/>
            <pc:sldMk cId="3996849449" sldId="257"/>
            <ac:spMk id="30" creationId="{8735A508-2662-409F-B5A3-AEA22CE92AD9}"/>
          </ac:spMkLst>
        </pc:spChg>
        <pc:spChg chg="del">
          <ac:chgData name="Mariam Mojeed" userId="f5143258e9b0afe3" providerId="LiveId" clId="{C084A11F-39C8-4B7F-B109-9E2B890D997B}" dt="2024-05-08T21:59:01.633" v="94"/>
          <ac:spMkLst>
            <pc:docMk/>
            <pc:sldMk cId="3996849449" sldId="257"/>
            <ac:spMk id="32" creationId="{CB8B592B-E5AA-4055-8CB3-6AEDB35AD4E5}"/>
          </ac:spMkLst>
        </pc:spChg>
        <pc:grpChg chg="del">
          <ac:chgData name="Mariam Mojeed" userId="f5143258e9b0afe3" providerId="LiveId" clId="{C084A11F-39C8-4B7F-B109-9E2B890D997B}" dt="2024-05-08T21:59:01.633" v="94"/>
          <ac:grpSpMkLst>
            <pc:docMk/>
            <pc:sldMk cId="3996849449" sldId="257"/>
            <ac:grpSpMk id="23" creationId="{8F1EF17D-1B70-428C-8A8A-A2C5B390E1E9}"/>
          </ac:grpSpMkLst>
        </pc:grpChg>
        <pc:grpChg chg="del">
          <ac:chgData name="Mariam Mojeed" userId="f5143258e9b0afe3" providerId="LiveId" clId="{C084A11F-39C8-4B7F-B109-9E2B890D997B}" dt="2024-05-08T21:59:01.633" v="94"/>
          <ac:grpSpMkLst>
            <pc:docMk/>
            <pc:sldMk cId="3996849449" sldId="257"/>
            <ac:grpSpMk id="34" creationId="{6E8443E6-406A-4E9D-BBDF-18D82C7E570C}"/>
          </ac:grpSpMkLst>
        </pc:grpChg>
        <pc:graphicFrameChg chg="add del mod">
          <ac:chgData name="Mariam Mojeed" userId="f5143258e9b0afe3" providerId="LiveId" clId="{C084A11F-39C8-4B7F-B109-9E2B890D997B}" dt="2024-05-08T22:00:06.143" v="99" actId="26606"/>
          <ac:graphicFrameMkLst>
            <pc:docMk/>
            <pc:sldMk cId="3996849449" sldId="257"/>
            <ac:graphicFrameMk id="7" creationId="{D4E5AF59-5CFE-115D-D769-432A053487A1}"/>
          </ac:graphicFrameMkLst>
        </pc:graphicFrameChg>
        <pc:picChg chg="add del mod">
          <ac:chgData name="Mariam Mojeed" userId="f5143258e9b0afe3" providerId="LiveId" clId="{C084A11F-39C8-4B7F-B109-9E2B890D997B}" dt="2024-05-08T22:03:24.097" v="118"/>
          <ac:picMkLst>
            <pc:docMk/>
            <pc:sldMk cId="3996849449" sldId="257"/>
            <ac:picMk id="8" creationId="{8B8F3903-2FCE-C445-D762-F71B39326F26}"/>
          </ac:picMkLst>
        </pc:picChg>
        <pc:picChg chg="del mod">
          <ac:chgData name="Mariam Mojeed" userId="f5143258e9b0afe3" providerId="LiveId" clId="{C084A11F-39C8-4B7F-B109-9E2B890D997B}" dt="2024-05-08T21:59:32.394" v="96" actId="478"/>
          <ac:picMkLst>
            <pc:docMk/>
            <pc:sldMk cId="3996849449" sldId="257"/>
            <ac:picMk id="9" creationId="{585E7F42-7977-5891-3295-6AD4D27AB45D}"/>
          </ac:picMkLst>
        </pc:picChg>
        <pc:picChg chg="add del mod ord">
          <ac:chgData name="Mariam Mojeed" userId="f5143258e9b0afe3" providerId="LiveId" clId="{C084A11F-39C8-4B7F-B109-9E2B890D997B}" dt="2024-05-08T22:06:04.347" v="134"/>
          <ac:picMkLst>
            <pc:docMk/>
            <pc:sldMk cId="3996849449" sldId="257"/>
            <ac:picMk id="10" creationId="{1D69B78D-51AC-EE08-6A09-835292428356}"/>
          </ac:picMkLst>
        </pc:picChg>
        <pc:picChg chg="add del mod">
          <ac:chgData name="Mariam Mojeed" userId="f5143258e9b0afe3" providerId="LiveId" clId="{C084A11F-39C8-4B7F-B109-9E2B890D997B}" dt="2024-05-08T22:11:38.273" v="209"/>
          <ac:picMkLst>
            <pc:docMk/>
            <pc:sldMk cId="3996849449" sldId="257"/>
            <ac:picMk id="12" creationId="{8AF57618-5EA8-3179-AB41-891400EE42AC}"/>
          </ac:picMkLst>
        </pc:picChg>
        <pc:picChg chg="add del mod">
          <ac:chgData name="Mariam Mojeed" userId="f5143258e9b0afe3" providerId="LiveId" clId="{C084A11F-39C8-4B7F-B109-9E2B890D997B}" dt="2024-05-11T08:17:04.228" v="217"/>
          <ac:picMkLst>
            <pc:docMk/>
            <pc:sldMk cId="3996849449" sldId="257"/>
            <ac:picMk id="13" creationId="{54FECBC1-03C1-F969-8AA6-5C1E21F1E0FF}"/>
          </ac:picMkLst>
        </pc:picChg>
        <pc:picChg chg="add del mod">
          <ac:chgData name="Mariam Mojeed" userId="f5143258e9b0afe3" providerId="LiveId" clId="{C084A11F-39C8-4B7F-B109-9E2B890D997B}" dt="2024-05-11T08:18:46.084" v="226"/>
          <ac:picMkLst>
            <pc:docMk/>
            <pc:sldMk cId="3996849449" sldId="257"/>
            <ac:picMk id="15" creationId="{D473BAF3-977E-FE1F-8D67-65803D5666CD}"/>
          </ac:picMkLst>
        </pc:picChg>
      </pc:sldChg>
      <pc:sldChg chg="addSp delSp modSp mod modTransition setBg modAnim delDesignElem">
        <pc:chgData name="Mariam Mojeed" userId="f5143258e9b0afe3" providerId="LiveId" clId="{C084A11F-39C8-4B7F-B109-9E2B890D997B}" dt="2024-05-11T08:18:46.084" v="226"/>
        <pc:sldMkLst>
          <pc:docMk/>
          <pc:sldMk cId="935077877" sldId="258"/>
        </pc:sldMkLst>
        <pc:spChg chg="mod">
          <ac:chgData name="Mariam Mojeed" userId="f5143258e9b0afe3" providerId="LiveId" clId="{C084A11F-39C8-4B7F-B109-9E2B890D997B}" dt="2024-05-08T22:02:06.704" v="112" actId="207"/>
          <ac:spMkLst>
            <pc:docMk/>
            <pc:sldMk cId="935077877" sldId="258"/>
            <ac:spMk id="4" creationId="{AE17D62D-F838-AD63-61E8-06685594EC17}"/>
          </ac:spMkLst>
        </pc:spChg>
        <pc:spChg chg="del">
          <ac:chgData name="Mariam Mojeed" userId="f5143258e9b0afe3" providerId="LiveId" clId="{C084A11F-39C8-4B7F-B109-9E2B890D997B}" dt="2024-05-08T21:59:01.633" v="94"/>
          <ac:spMkLst>
            <pc:docMk/>
            <pc:sldMk cId="935077877" sldId="258"/>
            <ac:spMk id="31" creationId="{9ACA6826-032C-4799-B079-15DB2A6CBD93}"/>
          </ac:spMkLst>
        </pc:spChg>
        <pc:grpChg chg="del">
          <ac:chgData name="Mariam Mojeed" userId="f5143258e9b0afe3" providerId="LiveId" clId="{C084A11F-39C8-4B7F-B109-9E2B890D997B}" dt="2024-05-08T21:59:01.633" v="94"/>
          <ac:grpSpMkLst>
            <pc:docMk/>
            <pc:sldMk cId="935077877" sldId="258"/>
            <ac:grpSpMk id="13" creationId="{62CE031E-EE35-4AA7-9784-805093327786}"/>
          </ac:grpSpMkLst>
        </pc:grpChg>
        <pc:grpChg chg="del">
          <ac:chgData name="Mariam Mojeed" userId="f5143258e9b0afe3" providerId="LiveId" clId="{C084A11F-39C8-4B7F-B109-9E2B890D997B}" dt="2024-05-08T21:59:01.633" v="94"/>
          <ac:grpSpMkLst>
            <pc:docMk/>
            <pc:sldMk cId="935077877" sldId="258"/>
            <ac:grpSpMk id="22" creationId="{DD58A807-BD0E-4B1D-A523-2F20E7FE2695}"/>
          </ac:grpSpMkLst>
        </pc:grpChg>
        <pc:picChg chg="add del mod">
          <ac:chgData name="Mariam Mojeed" userId="f5143258e9b0afe3" providerId="LiveId" clId="{C084A11F-39C8-4B7F-B109-9E2B890D997B}" dt="2024-05-08T22:03:24.097" v="118"/>
          <ac:picMkLst>
            <pc:docMk/>
            <pc:sldMk cId="935077877" sldId="258"/>
            <ac:picMk id="3" creationId="{05EBC1C2-81C5-C11E-7F28-488A4A025362}"/>
          </ac:picMkLst>
        </pc:picChg>
        <pc:picChg chg="add del mod ord">
          <ac:chgData name="Mariam Mojeed" userId="f5143258e9b0afe3" providerId="LiveId" clId="{C084A11F-39C8-4B7F-B109-9E2B890D997B}" dt="2024-05-08T22:06:04.347" v="134"/>
          <ac:picMkLst>
            <pc:docMk/>
            <pc:sldMk cId="935077877" sldId="258"/>
            <ac:picMk id="5" creationId="{04D45D0D-0080-4D0C-1CDD-8DC15D66B458}"/>
          </ac:picMkLst>
        </pc:picChg>
        <pc:picChg chg="add del mod">
          <ac:chgData name="Mariam Mojeed" userId="f5143258e9b0afe3" providerId="LiveId" clId="{C084A11F-39C8-4B7F-B109-9E2B890D997B}" dt="2024-05-08T22:11:38.273" v="209"/>
          <ac:picMkLst>
            <pc:docMk/>
            <pc:sldMk cId="935077877" sldId="258"/>
            <ac:picMk id="7" creationId="{5AA542BE-810E-10CB-F008-FD6F943825E9}"/>
          </ac:picMkLst>
        </pc:picChg>
        <pc:picChg chg="add del mod">
          <ac:chgData name="Mariam Mojeed" userId="f5143258e9b0afe3" providerId="LiveId" clId="{C084A11F-39C8-4B7F-B109-9E2B890D997B}" dt="2024-05-11T08:17:04.228" v="217"/>
          <ac:picMkLst>
            <pc:docMk/>
            <pc:sldMk cId="935077877" sldId="258"/>
            <ac:picMk id="8" creationId="{CDF09B59-448F-3D3A-3C91-4A1DD6DDE422}"/>
          </ac:picMkLst>
        </pc:picChg>
        <pc:picChg chg="add del mod">
          <ac:chgData name="Mariam Mojeed" userId="f5143258e9b0afe3" providerId="LiveId" clId="{C084A11F-39C8-4B7F-B109-9E2B890D997B}" dt="2024-05-11T08:18:46.084" v="226"/>
          <ac:picMkLst>
            <pc:docMk/>
            <pc:sldMk cId="935077877" sldId="258"/>
            <ac:picMk id="9" creationId="{35D5CBFA-538B-3E5C-10A9-91926069975C}"/>
          </ac:picMkLst>
        </pc:picChg>
      </pc:sldChg>
      <pc:sldChg chg="addSp delSp modSp mod modTransition setBg modAnim delDesignElem">
        <pc:chgData name="Mariam Mojeed" userId="f5143258e9b0afe3" providerId="LiveId" clId="{C084A11F-39C8-4B7F-B109-9E2B890D997B}" dt="2024-05-11T08:18:46.084" v="226"/>
        <pc:sldMkLst>
          <pc:docMk/>
          <pc:sldMk cId="3779290085" sldId="259"/>
        </pc:sldMkLst>
        <pc:spChg chg="mod">
          <ac:chgData name="Mariam Mojeed" userId="f5143258e9b0afe3" providerId="LiveId" clId="{C084A11F-39C8-4B7F-B109-9E2B890D997B}" dt="2024-05-11T08:17:37.560" v="220" actId="207"/>
          <ac:spMkLst>
            <pc:docMk/>
            <pc:sldMk cId="3779290085" sldId="259"/>
            <ac:spMk id="2" creationId="{3B166597-3A31-4319-AA7B-C3D7573CFE8A}"/>
          </ac:spMkLst>
        </pc:spChg>
        <pc:spChg chg="del">
          <ac:chgData name="Mariam Mojeed" userId="f5143258e9b0afe3" providerId="LiveId" clId="{C084A11F-39C8-4B7F-B109-9E2B890D997B}" dt="2024-05-08T21:59:01.633" v="94"/>
          <ac:spMkLst>
            <pc:docMk/>
            <pc:sldMk cId="3779290085" sldId="259"/>
            <ac:spMk id="18" creationId="{124D9F5B-C72B-41EE-97C2-D3600B62717D}"/>
          </ac:spMkLst>
        </pc:spChg>
        <pc:grpChg chg="del">
          <ac:chgData name="Mariam Mojeed" userId="f5143258e9b0afe3" providerId="LiveId" clId="{C084A11F-39C8-4B7F-B109-9E2B890D997B}" dt="2024-05-08T21:59:01.633" v="94"/>
          <ac:grpSpMkLst>
            <pc:docMk/>
            <pc:sldMk cId="3779290085" sldId="259"/>
            <ac:grpSpMk id="11" creationId="{62CE031E-EE35-4AA7-9784-805093327786}"/>
          </ac:grpSpMkLst>
        </pc:grpChg>
        <pc:grpChg chg="del">
          <ac:chgData name="Mariam Mojeed" userId="f5143258e9b0afe3" providerId="LiveId" clId="{C084A11F-39C8-4B7F-B109-9E2B890D997B}" dt="2024-05-08T21:59:01.633" v="94"/>
          <ac:grpSpMkLst>
            <pc:docMk/>
            <pc:sldMk cId="3779290085" sldId="259"/>
            <ac:grpSpMk id="20" creationId="{0180A64C-1862-4B1B-8953-FA96DEE4C44F}"/>
          </ac:grpSpMkLst>
        </pc:grpChg>
        <pc:picChg chg="add del mod">
          <ac:chgData name="Mariam Mojeed" userId="f5143258e9b0afe3" providerId="LiveId" clId="{C084A11F-39C8-4B7F-B109-9E2B890D997B}" dt="2024-05-08T22:03:24.097" v="118"/>
          <ac:picMkLst>
            <pc:docMk/>
            <pc:sldMk cId="3779290085" sldId="259"/>
            <ac:picMk id="5" creationId="{82E65FE1-F9C4-1498-4FE5-6972084498FB}"/>
          </ac:picMkLst>
        </pc:picChg>
        <pc:picChg chg="add del mod ord">
          <ac:chgData name="Mariam Mojeed" userId="f5143258e9b0afe3" providerId="LiveId" clId="{C084A11F-39C8-4B7F-B109-9E2B890D997B}" dt="2024-05-08T22:06:04.347" v="134"/>
          <ac:picMkLst>
            <pc:docMk/>
            <pc:sldMk cId="3779290085" sldId="259"/>
            <ac:picMk id="9" creationId="{45C9BD04-A524-4C35-DE40-5E1D2D130BD2}"/>
          </ac:picMkLst>
        </pc:picChg>
        <pc:picChg chg="add del mod">
          <ac:chgData name="Mariam Mojeed" userId="f5143258e9b0afe3" providerId="LiveId" clId="{C084A11F-39C8-4B7F-B109-9E2B890D997B}" dt="2024-05-08T22:11:38.273" v="209"/>
          <ac:picMkLst>
            <pc:docMk/>
            <pc:sldMk cId="3779290085" sldId="259"/>
            <ac:picMk id="10" creationId="{B89DA19A-DC99-F829-5865-36A5A48FE402}"/>
          </ac:picMkLst>
        </pc:picChg>
        <pc:picChg chg="add del mod">
          <ac:chgData name="Mariam Mojeed" userId="f5143258e9b0afe3" providerId="LiveId" clId="{C084A11F-39C8-4B7F-B109-9E2B890D997B}" dt="2024-05-11T08:17:04.228" v="217"/>
          <ac:picMkLst>
            <pc:docMk/>
            <pc:sldMk cId="3779290085" sldId="259"/>
            <ac:picMk id="26" creationId="{37FC76D1-F4F6-5CBF-3DF0-8C961DC7EFB5}"/>
          </ac:picMkLst>
        </pc:picChg>
        <pc:picChg chg="add del mod">
          <ac:chgData name="Mariam Mojeed" userId="f5143258e9b0afe3" providerId="LiveId" clId="{C084A11F-39C8-4B7F-B109-9E2B890D997B}" dt="2024-05-11T08:18:46.084" v="226"/>
          <ac:picMkLst>
            <pc:docMk/>
            <pc:sldMk cId="3779290085" sldId="259"/>
            <ac:picMk id="29" creationId="{7D7F3541-8D31-F076-6672-87B4AA54BC9B}"/>
          </ac:picMkLst>
        </pc:picChg>
      </pc:sldChg>
      <pc:sldChg chg="addSp delSp modSp mod modTransition">
        <pc:chgData name="Mariam Mojeed" userId="f5143258e9b0afe3" providerId="LiveId" clId="{C084A11F-39C8-4B7F-B109-9E2B890D997B}" dt="2024-05-11T08:18:46.084" v="226"/>
        <pc:sldMkLst>
          <pc:docMk/>
          <pc:sldMk cId="1123731630" sldId="260"/>
        </pc:sldMkLst>
        <pc:spChg chg="mod">
          <ac:chgData name="Mariam Mojeed" userId="f5143258e9b0afe3" providerId="LiveId" clId="{C084A11F-39C8-4B7F-B109-9E2B890D997B}" dt="2024-05-08T22:01:32.378" v="109" actId="207"/>
          <ac:spMkLst>
            <pc:docMk/>
            <pc:sldMk cId="1123731630" sldId="260"/>
            <ac:spMk id="3" creationId="{F6D34ACB-4E58-82D9-DB12-C1DD34063F99}"/>
          </ac:spMkLst>
        </pc:spChg>
        <pc:picChg chg="add del mod">
          <ac:chgData name="Mariam Mojeed" userId="f5143258e9b0afe3" providerId="LiveId" clId="{C084A11F-39C8-4B7F-B109-9E2B890D997B}" dt="2024-05-08T22:11:38.273" v="209"/>
          <ac:picMkLst>
            <pc:docMk/>
            <pc:sldMk cId="1123731630" sldId="260"/>
            <ac:picMk id="9" creationId="{B9384481-A275-7132-8CD2-0EBD57355FC3}"/>
          </ac:picMkLst>
        </pc:picChg>
        <pc:picChg chg="add del mod">
          <ac:chgData name="Mariam Mojeed" userId="f5143258e9b0afe3" providerId="LiveId" clId="{C084A11F-39C8-4B7F-B109-9E2B890D997B}" dt="2024-05-11T08:18:46.084" v="226"/>
          <ac:picMkLst>
            <pc:docMk/>
            <pc:sldMk cId="1123731630" sldId="260"/>
            <ac:picMk id="12" creationId="{78CB280E-AD01-CAAD-DAA5-15E860E57B55}"/>
          </ac:picMkLst>
        </pc:picChg>
      </pc:sldChg>
      <pc:sldChg chg="addSp delSp modSp new mod modTransition modClrScheme chgLayout">
        <pc:chgData name="Mariam Mojeed" userId="f5143258e9b0afe3" providerId="LiveId" clId="{C084A11F-39C8-4B7F-B109-9E2B890D997B}" dt="2024-05-11T08:18:46.084" v="226"/>
        <pc:sldMkLst>
          <pc:docMk/>
          <pc:sldMk cId="2182293528" sldId="261"/>
        </pc:sldMkLst>
        <pc:spChg chg="del">
          <ac:chgData name="Mariam Mojeed" userId="f5143258e9b0afe3" providerId="LiveId" clId="{C084A11F-39C8-4B7F-B109-9E2B890D997B}" dt="2024-05-08T22:08:33.310" v="185" actId="700"/>
          <ac:spMkLst>
            <pc:docMk/>
            <pc:sldMk cId="2182293528" sldId="261"/>
            <ac:spMk id="2" creationId="{C6815399-BCEF-4C7B-7C40-7578DB0BCC85}"/>
          </ac:spMkLst>
        </pc:spChg>
        <pc:spChg chg="del">
          <ac:chgData name="Mariam Mojeed" userId="f5143258e9b0afe3" providerId="LiveId" clId="{C084A11F-39C8-4B7F-B109-9E2B890D997B}" dt="2024-05-08T22:08:33.310" v="185" actId="700"/>
          <ac:spMkLst>
            <pc:docMk/>
            <pc:sldMk cId="2182293528" sldId="261"/>
            <ac:spMk id="3" creationId="{2330A600-770A-8848-9990-4580D80E69A1}"/>
          </ac:spMkLst>
        </pc:spChg>
        <pc:spChg chg="add mod">
          <ac:chgData name="Mariam Mojeed" userId="f5143258e9b0afe3" providerId="LiveId" clId="{C084A11F-39C8-4B7F-B109-9E2B890D997B}" dt="2024-05-08T22:09:19.019" v="199" actId="122"/>
          <ac:spMkLst>
            <pc:docMk/>
            <pc:sldMk cId="2182293528" sldId="261"/>
            <ac:spMk id="4" creationId="{973CAA41-0275-221E-C9D9-FB8ECA4EB26F}"/>
          </ac:spMkLst>
        </pc:spChg>
        <pc:picChg chg="add del mod">
          <ac:chgData name="Mariam Mojeed" userId="f5143258e9b0afe3" providerId="LiveId" clId="{C084A11F-39C8-4B7F-B109-9E2B890D997B}" dt="2024-05-11T08:18:46.084" v="226"/>
          <ac:picMkLst>
            <pc:docMk/>
            <pc:sldMk cId="2182293528" sldId="261"/>
            <ac:picMk id="9" creationId="{08FAEA6F-CDC4-899A-CDA8-086AFF59742B}"/>
          </ac:picMkLst>
        </pc:picChg>
      </pc:sldChg>
      <pc:sldMasterChg chg="setBg modSldLayout">
        <pc:chgData name="Mariam Mojeed" userId="f5143258e9b0afe3" providerId="LiveId" clId="{C084A11F-39C8-4B7F-B109-9E2B890D997B}" dt="2024-05-08T21:58:24.157" v="87"/>
        <pc:sldMasterMkLst>
          <pc:docMk/>
          <pc:sldMasterMk cId="2230854568" sldId="2147483660"/>
        </pc:sldMasterMkLst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2016595014" sldId="2147483661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3421026664" sldId="2147483662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4019198253" sldId="2147483663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57030399" sldId="2147483664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3885037880" sldId="2147483665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2257539400" sldId="2147483666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2271785176" sldId="2147483667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2260089805" sldId="2147483668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1857597011" sldId="2147483669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1159623591" sldId="2147483670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3869543226" sldId="2147483671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3792632775" sldId="2147483672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3694145620" sldId="2147483673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2366421636" sldId="2147483674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2618325162" sldId="2147483675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2406558341" sldId="2147483676"/>
          </pc:sldLayoutMkLst>
        </pc:sldLayoutChg>
        <pc:sldLayoutChg chg="setBg">
          <pc:chgData name="Mariam Mojeed" userId="f5143258e9b0afe3" providerId="LiveId" clId="{C084A11F-39C8-4B7F-B109-9E2B890D997B}" dt="2024-05-08T21:58:24.157" v="87"/>
          <pc:sldLayoutMkLst>
            <pc:docMk/>
            <pc:sldMasterMk cId="2230854568" sldId="2147483660"/>
            <pc:sldLayoutMk cId="229063616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6EAC-8348-451B-919A-09AD3599FF4A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C4AAC-1AA3-4F41-907D-4E45D3D1D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08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C4AAC-1AA3-4F41-907D-4E45D3D1DC6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0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9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2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632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14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421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25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58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02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19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03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53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8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08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9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2">
                <a:lumMod val="40000"/>
                <a:lumOff val="60000"/>
              </a:schemeClr>
            </a:gs>
            <a:gs pos="100000">
              <a:schemeClr val="accent2">
                <a:lumMod val="96000"/>
                <a:lumOff val="4000"/>
                <a:alpha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09BF19-B02F-4D55-A725-EC81A9A2C92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72A0D2-A270-45D8-9F5D-FF11A1CA7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54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0FA7C26-C5BC-F72B-D30D-A845D94FE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28991" b="133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E7D94-7D1F-7A6D-0390-A74B53F0A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SQL Aggregation function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434C2-29FA-4E61-B161-A7EA2BAF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Franklin Gothic Medium" panose="020B0603020102020204" pitchFamily="34" charset="0"/>
              </a:rPr>
              <a:t>COUNT()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A2F9EB02-5FDC-3D20-2A26-EC67F388B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666" y="-113130"/>
            <a:ext cx="2359859" cy="235985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E7514C-F3E7-992C-0255-9EDE16943AD4}"/>
              </a:ext>
            </a:extLst>
          </p:cNvPr>
          <p:cNvSpPr txBox="1"/>
          <p:nvPr/>
        </p:nvSpPr>
        <p:spPr>
          <a:xfrm>
            <a:off x="684212" y="4857690"/>
            <a:ext cx="5383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PRESENTED BY: MARIAM OPEYEMI MOJEED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92823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43"/>
    </mc:Choice>
    <mc:Fallback>
      <p:transition spd="slow" advTm="52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DEC02E-1E32-76F0-C4A5-F4071F7D8168}"/>
              </a:ext>
            </a:extLst>
          </p:cNvPr>
          <p:cNvSpPr txBox="1"/>
          <p:nvPr/>
        </p:nvSpPr>
        <p:spPr>
          <a:xfrm>
            <a:off x="522287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solidFill>
                  <a:srgbClr val="00206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WHAT IS COUNT() IN SQL?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F23D8-3A03-4ADE-7364-9802FD3F8134}"/>
              </a:ext>
            </a:extLst>
          </p:cNvPr>
          <p:cNvSpPr txBox="1"/>
          <p:nvPr/>
        </p:nvSpPr>
        <p:spPr>
          <a:xfrm>
            <a:off x="522287" y="1159163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/>
              <a:t>The SQL “count()” function is used to count the number of rows in a specified column or table.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/>
              <a:t>It returns the number of rows that satisfy the criteria specified in the query.</a:t>
            </a:r>
          </a:p>
        </p:txBody>
      </p:sp>
      <p:sp>
        <p:nvSpPr>
          <p:cNvPr id="3" name="Rectangle 2" descr="Table">
            <a:extLst>
              <a:ext uri="{FF2B5EF4-FFF2-40B4-BE49-F238E27FC236}">
                <a16:creationId xmlns:a16="http://schemas.microsoft.com/office/drawing/2014/main" id="{B58B8934-3E62-B30C-6586-36A3EA8B4082}"/>
              </a:ext>
            </a:extLst>
          </p:cNvPr>
          <p:cNvSpPr/>
          <p:nvPr/>
        </p:nvSpPr>
        <p:spPr>
          <a:xfrm>
            <a:off x="9617585" y="0"/>
            <a:ext cx="1964815" cy="231832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4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14"/>
    </mc:Choice>
    <mc:Fallback>
      <p:transition spd="slow" advTm="57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7D62D-F838-AD63-61E8-06685594EC17}"/>
              </a:ext>
            </a:extLst>
          </p:cNvPr>
          <p:cNvSpPr txBox="1"/>
          <p:nvPr/>
        </p:nvSpPr>
        <p:spPr>
          <a:xfrm>
            <a:off x="426242" y="-224366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rPr>
              <a:t>THE SYNTAX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A93D74-15AA-3957-0031-F4F8B06E3000}"/>
              </a:ext>
            </a:extLst>
          </p:cNvPr>
          <p:cNvSpPr txBox="1"/>
          <p:nvPr/>
        </p:nvSpPr>
        <p:spPr>
          <a:xfrm>
            <a:off x="423068" y="-104775"/>
            <a:ext cx="720125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800" b="1" dirty="0">
                <a:solidFill>
                  <a:srgbClr val="0070C0"/>
                </a:solidFill>
              </a:rPr>
              <a:t>SELECT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9933"/>
                </a:solidFill>
              </a:rPr>
              <a:t>COUNT</a:t>
            </a:r>
            <a:r>
              <a:rPr lang="en-US" sz="2400" b="1" dirty="0"/>
              <a:t>(</a:t>
            </a:r>
            <a:r>
              <a:rPr lang="en-US" sz="2400" b="1" dirty="0" err="1"/>
              <a:t>column_name</a:t>
            </a:r>
            <a:r>
              <a:rPr lang="en-US" sz="2400" b="1" dirty="0"/>
              <a:t>)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b="1" dirty="0" err="1"/>
              <a:t>table_name</a:t>
            </a:r>
            <a:r>
              <a:rPr lang="en-US" sz="2400" b="1" dirty="0"/>
              <a:t>;</a:t>
            </a:r>
          </a:p>
        </p:txBody>
      </p:sp>
      <p:pic>
        <p:nvPicPr>
          <p:cNvPr id="10" name="Graphic 9" descr="Add">
            <a:extLst>
              <a:ext uri="{FF2B5EF4-FFF2-40B4-BE49-F238E27FC236}">
                <a16:creationId xmlns:a16="http://schemas.microsoft.com/office/drawing/2014/main" id="{E00D9AF4-4F3D-BF99-FAE7-95E99B08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504" y="1054101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49A19-34F9-CCD5-830F-CD1327919E66}"/>
              </a:ext>
            </a:extLst>
          </p:cNvPr>
          <p:cNvSpPr txBox="1"/>
          <p:nvPr/>
        </p:nvSpPr>
        <p:spPr>
          <a:xfrm>
            <a:off x="423068" y="2692487"/>
            <a:ext cx="918686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‘</a:t>
            </a:r>
            <a:r>
              <a:rPr lang="en-US" sz="3200" b="1" dirty="0" err="1">
                <a:solidFill>
                  <a:schemeClr val="bg1"/>
                </a:solidFill>
              </a:rPr>
              <a:t>column_name</a:t>
            </a:r>
            <a:r>
              <a:rPr lang="en-US" sz="3200" b="1" dirty="0">
                <a:solidFill>
                  <a:schemeClr val="bg1"/>
                </a:solidFill>
              </a:rPr>
              <a:t>’</a:t>
            </a:r>
            <a:r>
              <a:rPr lang="en-US" sz="2800" b="1" dirty="0"/>
              <a:t>: The column you want to count.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‘</a:t>
            </a:r>
            <a:r>
              <a:rPr lang="en-US" sz="3200" b="1" dirty="0" err="1">
                <a:solidFill>
                  <a:schemeClr val="bg1"/>
                </a:solidFill>
              </a:rPr>
              <a:t>table_name</a:t>
            </a:r>
            <a:r>
              <a:rPr lang="en-US" sz="3200" b="1" dirty="0">
                <a:solidFill>
                  <a:schemeClr val="bg1"/>
                </a:solidFill>
              </a:rPr>
              <a:t>’</a:t>
            </a:r>
            <a:r>
              <a:rPr lang="en-US" sz="2800" b="1" dirty="0"/>
              <a:t>: The name of table you’re querying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07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96"/>
    </mc:Choice>
    <mc:Fallback>
      <p:transition spd="slow" advTm="69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BC4E1BC-1F48-4608-19AD-699FA4661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5800"/>
            <a:ext cx="3188535" cy="311414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166597-3A31-4319-AA7B-C3D7573CFE8A}"/>
              </a:ext>
            </a:extLst>
          </p:cNvPr>
          <p:cNvSpPr txBox="1"/>
          <p:nvPr/>
        </p:nvSpPr>
        <p:spPr>
          <a:xfrm>
            <a:off x="3188535" y="244477"/>
            <a:ext cx="8201025" cy="1513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COUNT (DISTINCT) IN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C4373-0405-03F0-7B39-6EDF7B0316D2}"/>
              </a:ext>
            </a:extLst>
          </p:cNvPr>
          <p:cNvSpPr txBox="1"/>
          <p:nvPr/>
        </p:nvSpPr>
        <p:spPr>
          <a:xfrm>
            <a:off x="3092977" y="1910147"/>
            <a:ext cx="851799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Its used to count the number of distinct(unique) values in a specified column or expression.</a:t>
            </a:r>
          </a:p>
          <a:p>
            <a:pPr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</a:rPr>
              <a:t>It differs from ‘</a:t>
            </a:r>
            <a:r>
              <a:rPr lang="en-GB" sz="2800" b="1" dirty="0" err="1">
                <a:solidFill>
                  <a:schemeClr val="bg1"/>
                </a:solidFill>
              </a:rPr>
              <a:t>COUNT’,which</a:t>
            </a:r>
            <a:r>
              <a:rPr lang="en-GB" sz="2800" b="1" dirty="0">
                <a:solidFill>
                  <a:schemeClr val="bg1"/>
                </a:solidFill>
              </a:rPr>
              <a:t> counts all rows including duplicate.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90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7830"/>
    </mc:Choice>
    <mc:Fallback>
      <p:transition spd="slow" advTm="78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D34ACB-4E58-82D9-DB12-C1DD34063F99}"/>
              </a:ext>
            </a:extLst>
          </p:cNvPr>
          <p:cNvSpPr txBox="1"/>
          <p:nvPr/>
        </p:nvSpPr>
        <p:spPr>
          <a:xfrm>
            <a:off x="823913" y="493410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rPr>
              <a:t>THE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FECCF-65E4-66BA-222F-B462D9C0F005}"/>
              </a:ext>
            </a:extLst>
          </p:cNvPr>
          <p:cNvSpPr txBox="1"/>
          <p:nvPr/>
        </p:nvSpPr>
        <p:spPr>
          <a:xfrm>
            <a:off x="823912" y="1306815"/>
            <a:ext cx="7062787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800" b="1" dirty="0">
                <a:solidFill>
                  <a:srgbClr val="0070C0"/>
                </a:solidFill>
              </a:rPr>
              <a:t>SELECT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9933"/>
                </a:solidFill>
              </a:rPr>
              <a:t>COUNT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rgbClr val="0070C0"/>
                </a:solidFill>
              </a:rPr>
              <a:t>DISTINCT </a:t>
            </a:r>
            <a:r>
              <a:rPr lang="en-US" sz="2400" b="1" dirty="0" err="1"/>
              <a:t>column_name</a:t>
            </a:r>
            <a:r>
              <a:rPr lang="en-US" sz="2800" b="1" dirty="0"/>
              <a:t>)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800" b="1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b="1" dirty="0" err="1"/>
              <a:t>table_name</a:t>
            </a:r>
            <a:r>
              <a:rPr lang="en-US" sz="2400" b="1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D9CC-1952-3BEB-13B8-04801D6DB68B}"/>
              </a:ext>
            </a:extLst>
          </p:cNvPr>
          <p:cNvSpPr txBox="1"/>
          <p:nvPr/>
        </p:nvSpPr>
        <p:spPr>
          <a:xfrm>
            <a:off x="900113" y="2750835"/>
            <a:ext cx="9282112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‘</a:t>
            </a:r>
            <a:r>
              <a:rPr lang="en-US" sz="3200" b="1" dirty="0" err="1">
                <a:solidFill>
                  <a:schemeClr val="bg1"/>
                </a:solidFill>
              </a:rPr>
              <a:t>column_name</a:t>
            </a:r>
            <a:r>
              <a:rPr lang="en-US" sz="3200" b="1" dirty="0">
                <a:solidFill>
                  <a:schemeClr val="bg1"/>
                </a:solidFill>
              </a:rPr>
              <a:t>’</a:t>
            </a:r>
            <a:r>
              <a:rPr lang="en-US" sz="2800" b="1" dirty="0"/>
              <a:t>: The column you want to count.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‘</a:t>
            </a:r>
            <a:r>
              <a:rPr lang="en-US" sz="3200" b="1" dirty="0" err="1">
                <a:solidFill>
                  <a:schemeClr val="bg1"/>
                </a:solidFill>
              </a:rPr>
              <a:t>table_name</a:t>
            </a:r>
            <a:r>
              <a:rPr lang="en-US" sz="3200" b="1" dirty="0">
                <a:solidFill>
                  <a:schemeClr val="bg1"/>
                </a:solidFill>
              </a:rPr>
              <a:t>’</a:t>
            </a:r>
            <a:r>
              <a:rPr lang="en-US" sz="2800" b="1" dirty="0"/>
              <a:t>: The name of table you’re querying</a:t>
            </a:r>
            <a:endParaRPr lang="en-GB" sz="2800" dirty="0"/>
          </a:p>
        </p:txBody>
      </p:sp>
      <p:pic>
        <p:nvPicPr>
          <p:cNvPr id="8" name="Graphic 7" descr="Add">
            <a:extLst>
              <a:ext uri="{FF2B5EF4-FFF2-40B4-BE49-F238E27FC236}">
                <a16:creationId xmlns:a16="http://schemas.microsoft.com/office/drawing/2014/main" id="{6093B69A-8FA5-1658-4987-F8F66728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9671" y="816575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2373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83"/>
    </mc:Choice>
    <mc:Fallback>
      <p:transition spd="slow" advTm="78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CAA41-0275-221E-C9D9-FB8ECA4EB26F}"/>
              </a:ext>
            </a:extLst>
          </p:cNvPr>
          <p:cNvSpPr txBox="1"/>
          <p:nvPr/>
        </p:nvSpPr>
        <p:spPr>
          <a:xfrm>
            <a:off x="3713018" y="2650836"/>
            <a:ext cx="3639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THANK YOU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18229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03"/>
    </mc:Choice>
    <mc:Fallback>
      <p:transition spd="slow" advTm="9603"/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3588</TotalTime>
  <Words>171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 Rounded MT Bold</vt:lpstr>
      <vt:lpstr>Century Gothic</vt:lpstr>
      <vt:lpstr>Franklin Gothic Medium</vt:lpstr>
      <vt:lpstr>Wingdings 3</vt:lpstr>
      <vt:lpstr>Slice</vt:lpstr>
      <vt:lpstr>SQL Aggregation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 Mojeed</dc:creator>
  <cp:lastModifiedBy>Mariam Mojeed</cp:lastModifiedBy>
  <cp:revision>2</cp:revision>
  <dcterms:created xsi:type="dcterms:W3CDTF">2024-05-08T20:22:32Z</dcterms:created>
  <dcterms:modified xsi:type="dcterms:W3CDTF">2024-05-11T08:18:54Z</dcterms:modified>
</cp:coreProperties>
</file>