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0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2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84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0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3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5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4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90F4-FB5B-FA51-C1DD-A87B6096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31818"/>
            <a:ext cx="8689976" cy="1239982"/>
          </a:xfrm>
        </p:spPr>
        <p:txBody>
          <a:bodyPr/>
          <a:lstStyle/>
          <a:p>
            <a:r>
              <a:rPr lang="en-US" b="1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AYURVEDIC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3DE07-974D-4974-869F-D66A5132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0" y="4398819"/>
            <a:ext cx="3167352" cy="935182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DEMINA DAVIS </a:t>
            </a:r>
          </a:p>
          <a:p>
            <a:r>
              <a:rPr lang="en-US" b="1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S4 MCA A</a:t>
            </a:r>
          </a:p>
        </p:txBody>
      </p:sp>
    </p:spTree>
    <p:extLst>
      <p:ext uri="{BB962C8B-B14F-4D97-AF65-F5344CB8AC3E}">
        <p14:creationId xmlns:p14="http://schemas.microsoft.com/office/powerpoint/2010/main" val="41249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A60D-EA88-283C-2F15-0C542910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28254"/>
            <a:ext cx="9962043" cy="64875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RELAVANCE OF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0152-AC19-CEDE-C02E-9B374839CA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582" y="1577010"/>
            <a:ext cx="10169236" cy="4505738"/>
          </a:xfr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en-US" sz="2400" b="0" i="0" cap="none" dirty="0">
                <a:effectLst/>
                <a:latin typeface="Arial" panose="020B0604020202020204" pitchFamily="34" charset="0"/>
              </a:rPr>
              <a:t>The Ayurvedic Hospital Is A Mobile Application Which Helps The Patients And Other User Can Known The Details About The 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Hospital.In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The Present World Most Of The Patients Are Uses The Traditional Treatment 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Methods.So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The Ayurvedic Hospital Provides Different Services And Information For The  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User.So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The Patient Or User Can Easily Get The Details And Take The </a:t>
            </a:r>
            <a:r>
              <a:rPr lang="en-US" sz="2400" b="0" i="0" cap="none" dirty="0" err="1">
                <a:effectLst/>
                <a:latin typeface="Arial" panose="020B0604020202020204" pitchFamily="34" charset="0"/>
              </a:rPr>
              <a:t>Neccessary</a:t>
            </a:r>
            <a:r>
              <a:rPr lang="en-US" sz="2400" b="0" i="0" cap="none" dirty="0">
                <a:effectLst/>
                <a:latin typeface="Arial" panose="020B0604020202020204" pitchFamily="34" charset="0"/>
              </a:rPr>
              <a:t> Steps For Their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D7B5-EEC6-EF14-FD66-AE9E6C5F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9447"/>
          </a:xfrm>
        </p:spPr>
        <p:txBody>
          <a:bodyPr/>
          <a:lstStyle/>
          <a:p>
            <a:pPr algn="l"/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BC56-3398-E8F9-B017-5592D5983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891" y="1717964"/>
            <a:ext cx="10875817" cy="45215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android applications is creating A great impact on our Lives. Every android application gives specific benefits and usefulness related To that application. This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Ayurdevic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 is  a Android based application. This application introduces the different hospital services and the Information on all forms of ayurvedic treatments, online booking for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Appointment,hospital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booking,other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 services are included in this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app.This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contain the different  Modules . Admin is the main services provider and the user Can easily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services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5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B355-DF2B-8EE8-83BF-637409F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68719"/>
          </a:xfrm>
        </p:spPr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3C5B-3F43-BCA8-D5D3-E4EE64848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2546"/>
            <a:ext cx="10363826" cy="4128654"/>
          </a:xfrm>
        </p:spPr>
        <p:txBody>
          <a:bodyPr>
            <a:normAutofit/>
          </a:bodyPr>
          <a:lstStyle/>
          <a:p>
            <a:r>
              <a:rPr lang="en-US" sz="2800" cap="none" dirty="0"/>
              <a:t>The  Main objective of this project is to help the user to get the information about the hospital &amp; </a:t>
            </a:r>
            <a:r>
              <a:rPr lang="en-US" sz="2800" cap="none" dirty="0" err="1"/>
              <a:t>services.This</a:t>
            </a:r>
            <a:r>
              <a:rPr lang="en-US" sz="2800" cap="none" dirty="0"/>
              <a:t> app also provides the services like the token </a:t>
            </a:r>
            <a:r>
              <a:rPr lang="en-US" sz="2800" cap="none" dirty="0" err="1"/>
              <a:t>booking,room</a:t>
            </a:r>
            <a:r>
              <a:rPr lang="en-US" sz="2800" cap="none" dirty="0"/>
              <a:t> </a:t>
            </a:r>
            <a:r>
              <a:rPr lang="en-US" sz="2800" cap="none" dirty="0" err="1"/>
              <a:t>booking,special</a:t>
            </a:r>
            <a:r>
              <a:rPr lang="en-US" sz="2800" cap="none" dirty="0"/>
              <a:t> treatment </a:t>
            </a:r>
            <a:r>
              <a:rPr lang="en-US" sz="2800" cap="none" dirty="0" err="1"/>
              <a:t>details,events</a:t>
            </a:r>
            <a:r>
              <a:rPr lang="en-US" sz="2800" cap="none" dirty="0"/>
              <a:t> </a:t>
            </a:r>
            <a:r>
              <a:rPr lang="en-US" sz="2800" cap="none" dirty="0" err="1"/>
              <a:t>details,feedback</a:t>
            </a:r>
            <a:r>
              <a:rPr lang="en-US" sz="2800" cap="none" dirty="0"/>
              <a:t> option etc. </a:t>
            </a:r>
          </a:p>
        </p:txBody>
      </p:sp>
    </p:spTree>
    <p:extLst>
      <p:ext uri="{BB962C8B-B14F-4D97-AF65-F5344CB8AC3E}">
        <p14:creationId xmlns:p14="http://schemas.microsoft.com/office/powerpoint/2010/main" val="123787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6A71-620E-299A-9326-3C94C01F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052946"/>
            <a:ext cx="10364451" cy="831273"/>
          </a:xfrm>
        </p:spPr>
        <p:txBody>
          <a:bodyPr/>
          <a:lstStyle/>
          <a:p>
            <a:pPr algn="l"/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32BF-62CA-11F5-9216-AC9C4D713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884219"/>
            <a:ext cx="10364451" cy="4530435"/>
          </a:xfrm>
        </p:spPr>
        <p:txBody>
          <a:bodyPr/>
          <a:lstStyle/>
          <a:p>
            <a:r>
              <a:rPr lang="en-US" sz="2400" b="1" i="1" u="sng" dirty="0"/>
              <a:t>Login</a:t>
            </a:r>
          </a:p>
          <a:p>
            <a:pPr marL="0" indent="0">
              <a:buNone/>
            </a:pPr>
            <a:r>
              <a:rPr lang="en-US" sz="2800" cap="none" dirty="0"/>
              <a:t> In this module the registered user can login to the application with their respective username and password given at the time of registration.</a:t>
            </a:r>
          </a:p>
          <a:p>
            <a:r>
              <a:rPr lang="en-US" sz="2400" b="1" i="1" u="sng" cap="none" dirty="0"/>
              <a:t>Token booking </a:t>
            </a:r>
          </a:p>
          <a:p>
            <a:pPr marL="0" indent="0">
              <a:buNone/>
            </a:pPr>
            <a:r>
              <a:rPr lang="en-US" sz="2800" cap="none" dirty="0"/>
              <a:t>The user can book the token by giving the details like name, Address, mobile </a:t>
            </a:r>
            <a:r>
              <a:rPr lang="en-US" sz="2800" cap="none" dirty="0" err="1"/>
              <a:t>number,user</a:t>
            </a:r>
            <a:r>
              <a:rPr lang="en-US" sz="2800" cap="none" dirty="0"/>
              <a:t> can choose which doctor they </a:t>
            </a:r>
            <a:r>
              <a:rPr lang="en-US" sz="2800" cap="none" dirty="0" err="1"/>
              <a:t>want.user</a:t>
            </a:r>
            <a:r>
              <a:rPr lang="en-US" sz="2800" cap="none" dirty="0"/>
              <a:t> get the notifications and updates about the booking.</a:t>
            </a:r>
          </a:p>
          <a:p>
            <a:endParaRPr lang="en-US" sz="2800" cap="none" dirty="0"/>
          </a:p>
          <a:p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25625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7268-3860-BB2B-E6A3-849543244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748145"/>
            <a:ext cx="10682481" cy="5486399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Room Booking</a:t>
            </a:r>
          </a:p>
          <a:p>
            <a:pPr marL="0" indent="0">
              <a:buNone/>
            </a:pPr>
            <a:r>
              <a:rPr lang="en-US" sz="2800" cap="none" dirty="0"/>
              <a:t>The user can book the room  by giving the details like name, </a:t>
            </a:r>
            <a:r>
              <a:rPr lang="en-US" sz="2800" cap="none" dirty="0" err="1"/>
              <a:t>Addres</a:t>
            </a:r>
            <a:r>
              <a:rPr lang="en-US" sz="2800" cap="none" dirty="0"/>
              <a:t> , mobile number, room type, number of beds.</a:t>
            </a:r>
          </a:p>
          <a:p>
            <a:r>
              <a:rPr lang="en-US" sz="2400" b="1" i="1" u="sng" cap="none" dirty="0"/>
              <a:t>Special treatment </a:t>
            </a:r>
          </a:p>
          <a:p>
            <a:pPr marL="0" indent="0">
              <a:buNone/>
            </a:pPr>
            <a:r>
              <a:rPr lang="en-US" sz="2800" i="1" cap="none" dirty="0"/>
              <a:t>The user get the details  about the special treatments like panchakarma, </a:t>
            </a:r>
            <a:r>
              <a:rPr lang="en-US" sz="2800" i="1" cap="none" dirty="0" err="1"/>
              <a:t>uzhichil,yoga</a:t>
            </a:r>
            <a:endParaRPr lang="en-US" sz="2800" i="1" cap="none" dirty="0"/>
          </a:p>
          <a:p>
            <a:r>
              <a:rPr lang="en-US" sz="2400" b="1" i="1" u="sng" cap="none" dirty="0"/>
              <a:t>Events</a:t>
            </a:r>
          </a:p>
          <a:p>
            <a:pPr marL="0" indent="0">
              <a:buNone/>
            </a:pPr>
            <a:r>
              <a:rPr lang="en-US" sz="2800" i="1" cap="none" dirty="0"/>
              <a:t>The user get notification about the special programs details</a:t>
            </a:r>
            <a:r>
              <a:rPr lang="en-US" sz="2400" i="1" cap="none" dirty="0"/>
              <a:t>.</a:t>
            </a:r>
          </a:p>
          <a:p>
            <a:pPr marL="0" indent="0">
              <a:buNone/>
            </a:pPr>
            <a:endParaRPr lang="en-US" sz="2400" i="1" cap="none" dirty="0"/>
          </a:p>
        </p:txBody>
      </p:sp>
    </p:spTree>
    <p:extLst>
      <p:ext uri="{BB962C8B-B14F-4D97-AF65-F5344CB8AC3E}">
        <p14:creationId xmlns:p14="http://schemas.microsoft.com/office/powerpoint/2010/main" val="23682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4E7B-CC1F-621F-25EE-86B7066E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2465"/>
          </a:xfrm>
        </p:spPr>
        <p:txBody>
          <a:bodyPr/>
          <a:lstStyle/>
          <a:p>
            <a:pPr algn="l"/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AD3E-701E-623A-BA5E-4EF5AA1F08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84218"/>
            <a:ext cx="10363826" cy="3906981"/>
          </a:xfrm>
        </p:spPr>
        <p:txBody>
          <a:bodyPr>
            <a:normAutofit/>
          </a:bodyPr>
          <a:lstStyle/>
          <a:p>
            <a:r>
              <a:rPr lang="en-US" sz="2800" cap="none" dirty="0"/>
              <a:t>In  the Existing system the user can only access the information about the ayurvedic treatment’s, the user doesn’t have an option to book these treatments and services in hospital.</a:t>
            </a:r>
          </a:p>
        </p:txBody>
      </p:sp>
    </p:spTree>
    <p:extLst>
      <p:ext uri="{BB962C8B-B14F-4D97-AF65-F5344CB8AC3E}">
        <p14:creationId xmlns:p14="http://schemas.microsoft.com/office/powerpoint/2010/main" val="330233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8B02-2C3F-F6BA-3921-F5F06C54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16319"/>
          </a:xfrm>
        </p:spPr>
        <p:txBody>
          <a:bodyPr/>
          <a:lstStyle/>
          <a:p>
            <a:pPr algn="l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BDC9-0007-A21E-2781-64DC7C22B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2656"/>
            <a:ext cx="10363826" cy="39485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A89A-4F1F-A433-3DA8-02B5AD30C1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-152400"/>
            <a:ext cx="10363826" cy="67056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b="1" i="1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2497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186</TotalTime>
  <Words>381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Rounded MT Bold</vt:lpstr>
      <vt:lpstr>Times New Roman</vt:lpstr>
      <vt:lpstr>Tw Cen MT</vt:lpstr>
      <vt:lpstr>Droplet</vt:lpstr>
      <vt:lpstr>AYURVEDIC HOSPITAL</vt:lpstr>
      <vt:lpstr>RELAVANCE OF TOPIC</vt:lpstr>
      <vt:lpstr>DESCRIPTION OF THE PROJECT</vt:lpstr>
      <vt:lpstr>objective</vt:lpstr>
      <vt:lpstr>MODULES</vt:lpstr>
      <vt:lpstr>PowerPoint Presentation</vt:lpstr>
      <vt:lpstr>Existing system</vt:lpstr>
      <vt:lpstr>Proposed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AYURVEDIC HOSPITAL</dc:title>
  <dc:creator>demina</dc:creator>
  <cp:lastModifiedBy>demina</cp:lastModifiedBy>
  <cp:revision>5</cp:revision>
  <dcterms:created xsi:type="dcterms:W3CDTF">2022-05-26T12:46:31Z</dcterms:created>
  <dcterms:modified xsi:type="dcterms:W3CDTF">2022-06-02T07:15:54Z</dcterms:modified>
</cp:coreProperties>
</file>