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B69AC-9D8D-4B38-B878-26114921E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8E3EF4-2B8E-4C2A-B32D-120251A17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FD558-9034-4CD3-BACB-C1D7B8AB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5A6A-0F3A-4FC6-8AEE-D020EB1976BB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36E4BA-A0F8-49FD-96FD-8131E655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F5893-80E4-4D6B-9DE4-04CA3EFA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9B74-E500-474A-AE6C-3786F7421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5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CD796-A596-41A5-AC90-50B6450C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735711-1D72-421F-9836-1380044CE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A5B54-93C5-4A2A-A252-BB80574A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5A6A-0F3A-4FC6-8AEE-D020EB1976BB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9718A1-27AA-4F7C-8957-6460DD784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EEBA2-2DAE-47F9-AD07-8D7E7468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9B74-E500-474A-AE6C-3786F7421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26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29C91E-A4FE-41AC-BD74-160BDE62F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FAAD60-8755-488D-81E7-37AFCE286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5FE7A-F3A9-4164-A91D-1A64A6BD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5A6A-0F3A-4FC6-8AEE-D020EB1976BB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3AB892-86D5-45B6-AD95-FB930C468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9616A0-3C30-4B17-A447-CD4D9A8F5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9B74-E500-474A-AE6C-3786F7421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84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FC6D6-AAF3-42FE-8DB9-B8DFD6F51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21A9C7-1013-4D47-90F5-BEDE0FE9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00D25C-A8A5-486D-860C-93D448FC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5A6A-0F3A-4FC6-8AEE-D020EB1976BB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8EA709-80B2-4C12-9456-3FDB3430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4A0176-BB6E-46E7-AA51-D25AF341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9B74-E500-474A-AE6C-3786F7421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44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D06F1-85A1-4420-9BB7-B01DBC9F7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0A3631-D553-4ACE-8452-1209A4AF4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8CE6A1-A0BA-44D4-B82F-07A0AC56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5A6A-0F3A-4FC6-8AEE-D020EB1976BB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15F13-54BE-45FB-9F98-11E5DB81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EC832-50A3-4653-8422-2B2FA12E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9B74-E500-474A-AE6C-3786F7421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14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AE01C-68E4-4FB8-ABC4-F1AB31B1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6C5DDC-A431-458A-8CD2-564DD4FC5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51161C-ACD8-49C4-A7DE-D0DF57565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20F6A0-6150-47CC-A1B9-12BCC701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5A6A-0F3A-4FC6-8AEE-D020EB1976BB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44911F-F5A8-4145-A509-9B5D635E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611432-8D9B-4FBE-A8E2-7605AA16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9B74-E500-474A-AE6C-3786F7421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47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5A32C-4718-46AD-A2E3-7854E9199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4223AF-4CAC-41FD-8504-9304D786C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7B07C8-F5C4-400C-8E73-5C485FB67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4BF131-2745-4A30-AAC4-435B57AD9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67880B-55AA-4120-8B8B-D60754660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7EA096-185B-42CD-9D22-474DDCD3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5A6A-0F3A-4FC6-8AEE-D020EB1976BB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8A838B-81C3-4805-96F4-6AC1BB64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1237B7-75EC-4BBD-AB74-3E77BC34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9B74-E500-474A-AE6C-3786F7421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81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609C4-C018-4F18-8757-0ED82DEE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E307D1-C361-4251-BFE6-D3387BB4F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5A6A-0F3A-4FC6-8AEE-D020EB1976BB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B8E1C6-6D84-4B8E-BA7B-A8189E66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884C83-5E6C-4B65-B047-03D5933B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9B74-E500-474A-AE6C-3786F7421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71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B9C0CF-CE12-4558-8A54-E03A0640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5A6A-0F3A-4FC6-8AEE-D020EB1976BB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A3D6C-BCDE-4137-AF34-FE37E4BFD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343565-5671-4D64-AB64-0A4BB686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9B74-E500-474A-AE6C-3786F7421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17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53BA4-A17B-41F5-8133-98F56968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E2BF5A-7013-426D-9210-F9AA4D12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0799A4-8E11-4C65-9EBF-7326E92AE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53F1CD-2506-4FF7-BC19-3340EC6B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5A6A-0F3A-4FC6-8AEE-D020EB1976BB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97D885-D336-4E0E-9255-FAB73CC3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9C8074-7CEF-4F86-9B59-E634E192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9B74-E500-474A-AE6C-3786F7421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6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95504-A5DA-473E-BDB0-44AA234EE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B53E4A-0295-41D8-B5C3-0C8364B04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BED63A-960C-4CE3-B2DD-925962EA6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C7DEF5-D845-4506-AA2B-CF376756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5A6A-0F3A-4FC6-8AEE-D020EB1976BB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CE874D-CF67-4E1B-8216-535BD715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DC74D9-8A49-4EEC-9C93-BFCD3C0D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9B74-E500-474A-AE6C-3786F7421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7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24D453-9F6E-4BF5-97BB-99F59DE5B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05DFCA-C285-4FE4-AD00-2B0B41566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49305-1E8F-4C92-BBD7-AAB2FDCAE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B5A6A-0F3A-4FC6-8AEE-D020EB1976BB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7E43F-DCA4-490A-A1F0-96A38CFA7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6DD0F4-EB13-47F0-A48F-59C86625E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99B74-E500-474A-AE6C-3786F7421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9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620F0770-045F-4EEB-B7E8-58E921FEC300}"/>
              </a:ext>
            </a:extLst>
          </p:cNvPr>
          <p:cNvGrpSpPr/>
          <p:nvPr/>
        </p:nvGrpSpPr>
        <p:grpSpPr>
          <a:xfrm>
            <a:off x="1905738" y="1504764"/>
            <a:ext cx="3284741" cy="461639"/>
            <a:chOff x="4453629" y="1114146"/>
            <a:chExt cx="3284741" cy="46163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3F58C96-0B0C-42E1-BA19-28638745B202}"/>
                </a:ext>
              </a:extLst>
            </p:cNvPr>
            <p:cNvSpPr/>
            <p:nvPr/>
          </p:nvSpPr>
          <p:spPr>
            <a:xfrm>
              <a:off x="4453629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C72E4CD-73BE-4407-9813-C4564BA31668}"/>
                </a:ext>
              </a:extLst>
            </p:cNvPr>
            <p:cNvSpPr/>
            <p:nvPr/>
          </p:nvSpPr>
          <p:spPr>
            <a:xfrm>
              <a:off x="4924146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AED283C-26C4-4A8C-8976-E80B7D6CEB51}"/>
                </a:ext>
              </a:extLst>
            </p:cNvPr>
            <p:cNvSpPr/>
            <p:nvPr/>
          </p:nvSpPr>
          <p:spPr>
            <a:xfrm>
              <a:off x="5394663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A0B36B6-BC03-4923-9E50-0DC62A580E55}"/>
                </a:ext>
              </a:extLst>
            </p:cNvPr>
            <p:cNvSpPr/>
            <p:nvPr/>
          </p:nvSpPr>
          <p:spPr>
            <a:xfrm>
              <a:off x="5865180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9E00B31-E3DA-4070-996E-DD4D97E1B5B1}"/>
                </a:ext>
              </a:extLst>
            </p:cNvPr>
            <p:cNvSpPr/>
            <p:nvPr/>
          </p:nvSpPr>
          <p:spPr>
            <a:xfrm>
              <a:off x="6335697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A80F865-3F31-42BC-9AF5-9EE8B80E1C17}"/>
                </a:ext>
              </a:extLst>
            </p:cNvPr>
            <p:cNvSpPr/>
            <p:nvPr/>
          </p:nvSpPr>
          <p:spPr>
            <a:xfrm>
              <a:off x="6806214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DB26C50-6EAE-4D96-A601-49BF7DEFD3B5}"/>
                </a:ext>
              </a:extLst>
            </p:cNvPr>
            <p:cNvSpPr/>
            <p:nvPr/>
          </p:nvSpPr>
          <p:spPr>
            <a:xfrm>
              <a:off x="7276731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6A238A9-FABC-433E-B778-F74E9EEB3A4E}"/>
              </a:ext>
            </a:extLst>
          </p:cNvPr>
          <p:cNvGrpSpPr/>
          <p:nvPr/>
        </p:nvGrpSpPr>
        <p:grpSpPr>
          <a:xfrm>
            <a:off x="1905738" y="1973801"/>
            <a:ext cx="3284741" cy="461639"/>
            <a:chOff x="4453629" y="1114146"/>
            <a:chExt cx="3284741" cy="46163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91D90D1-7E6F-414A-BF49-3F8E8918F6A0}"/>
                </a:ext>
              </a:extLst>
            </p:cNvPr>
            <p:cNvSpPr/>
            <p:nvPr/>
          </p:nvSpPr>
          <p:spPr>
            <a:xfrm>
              <a:off x="4453629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B70EC86-34ED-4A97-AE71-0B4BAADCB511}"/>
                </a:ext>
              </a:extLst>
            </p:cNvPr>
            <p:cNvSpPr/>
            <p:nvPr/>
          </p:nvSpPr>
          <p:spPr>
            <a:xfrm>
              <a:off x="4924146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0470781-FEEB-4633-B04A-DEA3DE4AC014}"/>
                </a:ext>
              </a:extLst>
            </p:cNvPr>
            <p:cNvSpPr/>
            <p:nvPr/>
          </p:nvSpPr>
          <p:spPr>
            <a:xfrm>
              <a:off x="5394663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1C122B2-A9DA-4EC4-BD5F-40ADC542E7A6}"/>
                </a:ext>
              </a:extLst>
            </p:cNvPr>
            <p:cNvSpPr/>
            <p:nvPr/>
          </p:nvSpPr>
          <p:spPr>
            <a:xfrm>
              <a:off x="5865180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8FB14E7-7425-476C-9F9C-2727FBAA922C}"/>
                </a:ext>
              </a:extLst>
            </p:cNvPr>
            <p:cNvSpPr/>
            <p:nvPr/>
          </p:nvSpPr>
          <p:spPr>
            <a:xfrm>
              <a:off x="6335697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21E8BDB-F7AC-49B4-9637-07292A6E46B7}"/>
                </a:ext>
              </a:extLst>
            </p:cNvPr>
            <p:cNvSpPr/>
            <p:nvPr/>
          </p:nvSpPr>
          <p:spPr>
            <a:xfrm>
              <a:off x="6806214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E4B7B94-1ACC-4475-B08E-47B0D8AB2DD7}"/>
                </a:ext>
              </a:extLst>
            </p:cNvPr>
            <p:cNvSpPr/>
            <p:nvPr/>
          </p:nvSpPr>
          <p:spPr>
            <a:xfrm>
              <a:off x="7276731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5B6DA-23ED-4CD0-8666-AA9709DAD135}"/>
              </a:ext>
            </a:extLst>
          </p:cNvPr>
          <p:cNvGrpSpPr/>
          <p:nvPr/>
        </p:nvGrpSpPr>
        <p:grpSpPr>
          <a:xfrm>
            <a:off x="1905738" y="2442838"/>
            <a:ext cx="3284741" cy="461639"/>
            <a:chOff x="4453629" y="1114146"/>
            <a:chExt cx="3284741" cy="461639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3B707DF-E1B4-4EDA-9FF4-6F3E5D57D2A5}"/>
                </a:ext>
              </a:extLst>
            </p:cNvPr>
            <p:cNvSpPr/>
            <p:nvPr/>
          </p:nvSpPr>
          <p:spPr>
            <a:xfrm>
              <a:off x="4453629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00F449A-1D70-4174-92F3-EC735324F405}"/>
                </a:ext>
              </a:extLst>
            </p:cNvPr>
            <p:cNvSpPr/>
            <p:nvPr/>
          </p:nvSpPr>
          <p:spPr>
            <a:xfrm>
              <a:off x="4924146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ED9F17B-35B2-4A78-BAB0-FC8C092DA036}"/>
                </a:ext>
              </a:extLst>
            </p:cNvPr>
            <p:cNvSpPr/>
            <p:nvPr/>
          </p:nvSpPr>
          <p:spPr>
            <a:xfrm>
              <a:off x="5394663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B3828C3-3807-4444-B9AD-85613F7E6E02}"/>
                </a:ext>
              </a:extLst>
            </p:cNvPr>
            <p:cNvSpPr/>
            <p:nvPr/>
          </p:nvSpPr>
          <p:spPr>
            <a:xfrm>
              <a:off x="5865180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309B8FD-B675-4152-8929-69102D7E19C3}"/>
                </a:ext>
              </a:extLst>
            </p:cNvPr>
            <p:cNvSpPr/>
            <p:nvPr/>
          </p:nvSpPr>
          <p:spPr>
            <a:xfrm>
              <a:off x="6335697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D0846FD-7D80-47E9-A084-85E78731E211}"/>
                </a:ext>
              </a:extLst>
            </p:cNvPr>
            <p:cNvSpPr/>
            <p:nvPr/>
          </p:nvSpPr>
          <p:spPr>
            <a:xfrm>
              <a:off x="6806214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3ADCA93-04FD-42CB-AD3A-309638E2FB86}"/>
                </a:ext>
              </a:extLst>
            </p:cNvPr>
            <p:cNvSpPr/>
            <p:nvPr/>
          </p:nvSpPr>
          <p:spPr>
            <a:xfrm>
              <a:off x="7276731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42CC40C-DD0B-4036-B031-D42DAA148282}"/>
              </a:ext>
            </a:extLst>
          </p:cNvPr>
          <p:cNvGrpSpPr/>
          <p:nvPr/>
        </p:nvGrpSpPr>
        <p:grpSpPr>
          <a:xfrm>
            <a:off x="1905737" y="2911875"/>
            <a:ext cx="3284741" cy="461639"/>
            <a:chOff x="4453629" y="1114146"/>
            <a:chExt cx="3284741" cy="461639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3B78A23-5E31-4053-9A77-D65EA13DFF04}"/>
                </a:ext>
              </a:extLst>
            </p:cNvPr>
            <p:cNvSpPr/>
            <p:nvPr/>
          </p:nvSpPr>
          <p:spPr>
            <a:xfrm>
              <a:off x="4453629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EC6B323-F215-4065-B8C0-10C8CA4EB1DC}"/>
                </a:ext>
              </a:extLst>
            </p:cNvPr>
            <p:cNvSpPr/>
            <p:nvPr/>
          </p:nvSpPr>
          <p:spPr>
            <a:xfrm>
              <a:off x="4924146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928318A-FC45-477F-A413-BDDD1F734006}"/>
                </a:ext>
              </a:extLst>
            </p:cNvPr>
            <p:cNvSpPr/>
            <p:nvPr/>
          </p:nvSpPr>
          <p:spPr>
            <a:xfrm>
              <a:off x="5394663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BB5E56C-98EE-4DC6-A7D2-DEF03C3223D6}"/>
                </a:ext>
              </a:extLst>
            </p:cNvPr>
            <p:cNvSpPr/>
            <p:nvPr/>
          </p:nvSpPr>
          <p:spPr>
            <a:xfrm>
              <a:off x="5865180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5CA3983-DD09-4E3E-8AB6-7AAAC2565595}"/>
                </a:ext>
              </a:extLst>
            </p:cNvPr>
            <p:cNvSpPr/>
            <p:nvPr/>
          </p:nvSpPr>
          <p:spPr>
            <a:xfrm>
              <a:off x="6335697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FEF045C-C7E0-4C6A-B946-381F74C34DB0}"/>
                </a:ext>
              </a:extLst>
            </p:cNvPr>
            <p:cNvSpPr/>
            <p:nvPr/>
          </p:nvSpPr>
          <p:spPr>
            <a:xfrm>
              <a:off x="6806214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503BD42-5754-44E8-A78F-D7734AE1542A}"/>
                </a:ext>
              </a:extLst>
            </p:cNvPr>
            <p:cNvSpPr/>
            <p:nvPr/>
          </p:nvSpPr>
          <p:spPr>
            <a:xfrm>
              <a:off x="7276731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694C9AD-2C52-4AC3-BA2E-BA29BF330218}"/>
              </a:ext>
            </a:extLst>
          </p:cNvPr>
          <p:cNvGrpSpPr/>
          <p:nvPr/>
        </p:nvGrpSpPr>
        <p:grpSpPr>
          <a:xfrm>
            <a:off x="1905738" y="3380912"/>
            <a:ext cx="3284741" cy="461639"/>
            <a:chOff x="4453629" y="1114146"/>
            <a:chExt cx="3284741" cy="461639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AE80636-1C47-45DC-8D0A-1E60C6CE3F98}"/>
                </a:ext>
              </a:extLst>
            </p:cNvPr>
            <p:cNvSpPr/>
            <p:nvPr/>
          </p:nvSpPr>
          <p:spPr>
            <a:xfrm>
              <a:off x="4453629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69F311F-55A1-4AD3-A976-F106F0320D26}"/>
                </a:ext>
              </a:extLst>
            </p:cNvPr>
            <p:cNvSpPr/>
            <p:nvPr/>
          </p:nvSpPr>
          <p:spPr>
            <a:xfrm>
              <a:off x="4924146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9F21F61-D727-4B5C-90C6-47AA902BE656}"/>
                </a:ext>
              </a:extLst>
            </p:cNvPr>
            <p:cNvSpPr/>
            <p:nvPr/>
          </p:nvSpPr>
          <p:spPr>
            <a:xfrm>
              <a:off x="5394663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0B49E1A-B01C-4600-B74B-489E22E6AD06}"/>
                </a:ext>
              </a:extLst>
            </p:cNvPr>
            <p:cNvSpPr/>
            <p:nvPr/>
          </p:nvSpPr>
          <p:spPr>
            <a:xfrm>
              <a:off x="5865180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7DDB4BE-BAA2-44C3-89E3-6101651FE9E2}"/>
                </a:ext>
              </a:extLst>
            </p:cNvPr>
            <p:cNvSpPr/>
            <p:nvPr/>
          </p:nvSpPr>
          <p:spPr>
            <a:xfrm>
              <a:off x="6335697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554F263C-BB2A-4322-9675-EDD1AB3EA0FE}"/>
                </a:ext>
              </a:extLst>
            </p:cNvPr>
            <p:cNvSpPr/>
            <p:nvPr/>
          </p:nvSpPr>
          <p:spPr>
            <a:xfrm>
              <a:off x="6806214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64DFA83-E8CF-4AFC-B193-D1E01A643D27}"/>
                </a:ext>
              </a:extLst>
            </p:cNvPr>
            <p:cNvSpPr/>
            <p:nvPr/>
          </p:nvSpPr>
          <p:spPr>
            <a:xfrm>
              <a:off x="7276731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94368C8-BFCF-4583-8F78-8F7467610931}"/>
              </a:ext>
            </a:extLst>
          </p:cNvPr>
          <p:cNvGrpSpPr/>
          <p:nvPr/>
        </p:nvGrpSpPr>
        <p:grpSpPr>
          <a:xfrm>
            <a:off x="1905737" y="3849949"/>
            <a:ext cx="3284741" cy="461639"/>
            <a:chOff x="4453629" y="1114146"/>
            <a:chExt cx="3284741" cy="461639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1CCC2D3-2C7C-4D48-91F7-A0F17C5F6364}"/>
                </a:ext>
              </a:extLst>
            </p:cNvPr>
            <p:cNvSpPr/>
            <p:nvPr/>
          </p:nvSpPr>
          <p:spPr>
            <a:xfrm>
              <a:off x="4453629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225486C-8944-4165-B7AC-704F2D20D472}"/>
                </a:ext>
              </a:extLst>
            </p:cNvPr>
            <p:cNvSpPr/>
            <p:nvPr/>
          </p:nvSpPr>
          <p:spPr>
            <a:xfrm>
              <a:off x="4924146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EDB779C-8044-475A-A518-31E8008E8165}"/>
                </a:ext>
              </a:extLst>
            </p:cNvPr>
            <p:cNvSpPr/>
            <p:nvPr/>
          </p:nvSpPr>
          <p:spPr>
            <a:xfrm>
              <a:off x="5394663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044DC03-D458-494F-9938-EC6CD523B73B}"/>
                </a:ext>
              </a:extLst>
            </p:cNvPr>
            <p:cNvSpPr/>
            <p:nvPr/>
          </p:nvSpPr>
          <p:spPr>
            <a:xfrm>
              <a:off x="5865180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C4EA7DC-6A57-4A17-83ED-A9A1999EC2BD}"/>
                </a:ext>
              </a:extLst>
            </p:cNvPr>
            <p:cNvSpPr/>
            <p:nvPr/>
          </p:nvSpPr>
          <p:spPr>
            <a:xfrm>
              <a:off x="6335697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347D1B8-E37D-43FE-A87A-59E89B846591}"/>
                </a:ext>
              </a:extLst>
            </p:cNvPr>
            <p:cNvSpPr/>
            <p:nvPr/>
          </p:nvSpPr>
          <p:spPr>
            <a:xfrm>
              <a:off x="6806214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157C68D-23F8-4CE5-B149-419164821249}"/>
                </a:ext>
              </a:extLst>
            </p:cNvPr>
            <p:cNvSpPr/>
            <p:nvPr/>
          </p:nvSpPr>
          <p:spPr>
            <a:xfrm>
              <a:off x="7276731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613DFD9-772E-4275-B14E-83EC974442D0}"/>
              </a:ext>
            </a:extLst>
          </p:cNvPr>
          <p:cNvGrpSpPr/>
          <p:nvPr/>
        </p:nvGrpSpPr>
        <p:grpSpPr>
          <a:xfrm>
            <a:off x="1905736" y="4318987"/>
            <a:ext cx="3284741" cy="461639"/>
            <a:chOff x="4453629" y="1114146"/>
            <a:chExt cx="3284741" cy="46163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B0B8A0BB-3CA7-4E5E-891B-78A02A7C6E47}"/>
                </a:ext>
              </a:extLst>
            </p:cNvPr>
            <p:cNvSpPr/>
            <p:nvPr/>
          </p:nvSpPr>
          <p:spPr>
            <a:xfrm>
              <a:off x="4453629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E17DB49-FDB8-4AB7-B07D-A199264DF5F9}"/>
                </a:ext>
              </a:extLst>
            </p:cNvPr>
            <p:cNvSpPr/>
            <p:nvPr/>
          </p:nvSpPr>
          <p:spPr>
            <a:xfrm>
              <a:off x="4924146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2FB1BEE0-CC2D-4F81-93F0-2F5133C93376}"/>
                </a:ext>
              </a:extLst>
            </p:cNvPr>
            <p:cNvSpPr/>
            <p:nvPr/>
          </p:nvSpPr>
          <p:spPr>
            <a:xfrm>
              <a:off x="5394663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F3EA28D4-8094-4F84-A967-37A007668B0F}"/>
                </a:ext>
              </a:extLst>
            </p:cNvPr>
            <p:cNvSpPr/>
            <p:nvPr/>
          </p:nvSpPr>
          <p:spPr>
            <a:xfrm>
              <a:off x="5865180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9887456-A331-41E3-B2FA-94967090ED68}"/>
                </a:ext>
              </a:extLst>
            </p:cNvPr>
            <p:cNvSpPr/>
            <p:nvPr/>
          </p:nvSpPr>
          <p:spPr>
            <a:xfrm>
              <a:off x="6335697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3BD7D8C-5C32-4126-AD7B-0805544466EB}"/>
                </a:ext>
              </a:extLst>
            </p:cNvPr>
            <p:cNvSpPr/>
            <p:nvPr/>
          </p:nvSpPr>
          <p:spPr>
            <a:xfrm>
              <a:off x="6806214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38A22DA-5AB0-4DF3-85AE-C073E319F363}"/>
                </a:ext>
              </a:extLst>
            </p:cNvPr>
            <p:cNvSpPr/>
            <p:nvPr/>
          </p:nvSpPr>
          <p:spPr>
            <a:xfrm>
              <a:off x="7276731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4C9C261C-3C4D-447B-8FE2-2277E3AF48F7}"/>
              </a:ext>
            </a:extLst>
          </p:cNvPr>
          <p:cNvSpPr/>
          <p:nvPr/>
        </p:nvSpPr>
        <p:spPr>
          <a:xfrm>
            <a:off x="5838546" y="1508463"/>
            <a:ext cx="461639" cy="4616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513BBEB-8CD7-4507-9ACE-D7836ACE1C17}"/>
              </a:ext>
            </a:extLst>
          </p:cNvPr>
          <p:cNvSpPr/>
          <p:nvPr/>
        </p:nvSpPr>
        <p:spPr>
          <a:xfrm>
            <a:off x="6309655" y="1508463"/>
            <a:ext cx="461639" cy="4616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19293D2-9C21-4993-BCF1-344E1EE97E25}"/>
              </a:ext>
            </a:extLst>
          </p:cNvPr>
          <p:cNvSpPr/>
          <p:nvPr/>
        </p:nvSpPr>
        <p:spPr>
          <a:xfrm>
            <a:off x="6780764" y="1508463"/>
            <a:ext cx="461639" cy="4616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B905965-E4B2-4D8E-A98E-241F8A8837BA}"/>
              </a:ext>
            </a:extLst>
          </p:cNvPr>
          <p:cNvSpPr/>
          <p:nvPr/>
        </p:nvSpPr>
        <p:spPr>
          <a:xfrm>
            <a:off x="7251873" y="1508463"/>
            <a:ext cx="461639" cy="4616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3ED0042-CAD8-472E-94DB-26446436EB0A}"/>
              </a:ext>
            </a:extLst>
          </p:cNvPr>
          <p:cNvSpPr/>
          <p:nvPr/>
        </p:nvSpPr>
        <p:spPr>
          <a:xfrm>
            <a:off x="7722982" y="1508463"/>
            <a:ext cx="461639" cy="4616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204E33C-22ED-4863-8D1B-E4106BB23BF0}"/>
              </a:ext>
            </a:extLst>
          </p:cNvPr>
          <p:cNvSpPr/>
          <p:nvPr/>
        </p:nvSpPr>
        <p:spPr>
          <a:xfrm>
            <a:off x="8194091" y="1508463"/>
            <a:ext cx="461639" cy="4616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DA6E21D-0F7A-41A2-9315-A5482E2A2602}"/>
              </a:ext>
            </a:extLst>
          </p:cNvPr>
          <p:cNvSpPr/>
          <p:nvPr/>
        </p:nvSpPr>
        <p:spPr>
          <a:xfrm>
            <a:off x="8665200" y="1512162"/>
            <a:ext cx="461639" cy="4616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01C6F57-53C8-40CF-9B6D-F3EC09A9FF95}"/>
              </a:ext>
            </a:extLst>
          </p:cNvPr>
          <p:cNvSpPr/>
          <p:nvPr/>
        </p:nvSpPr>
        <p:spPr>
          <a:xfrm>
            <a:off x="9135717" y="1512162"/>
            <a:ext cx="461639" cy="4616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左大括号 68">
            <a:extLst>
              <a:ext uri="{FF2B5EF4-FFF2-40B4-BE49-F238E27FC236}">
                <a16:creationId xmlns:a16="http://schemas.microsoft.com/office/drawing/2014/main" id="{FFA13424-BAD6-4308-80C2-5518E4FA3DAF}"/>
              </a:ext>
            </a:extLst>
          </p:cNvPr>
          <p:cNvSpPr/>
          <p:nvPr/>
        </p:nvSpPr>
        <p:spPr>
          <a:xfrm rot="16200000">
            <a:off x="6591363" y="1354714"/>
            <a:ext cx="369334" cy="1874967"/>
          </a:xfrm>
          <a:prstGeom prst="leftBrace">
            <a:avLst>
              <a:gd name="adj1" fmla="val 8333"/>
              <a:gd name="adj2" fmla="val 4905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8EC7D3DD-D832-4894-9DAC-1804F3D627E0}"/>
              </a:ext>
            </a:extLst>
          </p:cNvPr>
          <p:cNvSpPr txBox="1"/>
          <p:nvPr/>
        </p:nvSpPr>
        <p:spPr>
          <a:xfrm>
            <a:off x="6441046" y="2526267"/>
            <a:ext cx="127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xywh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9D1B1B0-6FAF-470F-BB66-FCE08C90EC06}"/>
              </a:ext>
            </a:extLst>
          </p:cNvPr>
          <p:cNvSpPr txBox="1"/>
          <p:nvPr/>
        </p:nvSpPr>
        <p:spPr>
          <a:xfrm>
            <a:off x="7730970" y="2542543"/>
            <a:ext cx="246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类别总数，假设为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3" name="左大括号 72">
            <a:extLst>
              <a:ext uri="{FF2B5EF4-FFF2-40B4-BE49-F238E27FC236}">
                <a16:creationId xmlns:a16="http://schemas.microsoft.com/office/drawing/2014/main" id="{D03E00DF-86B0-4CAA-B65A-45ED3DED338B}"/>
              </a:ext>
            </a:extLst>
          </p:cNvPr>
          <p:cNvSpPr/>
          <p:nvPr/>
        </p:nvSpPr>
        <p:spPr>
          <a:xfrm rot="16200000">
            <a:off x="8483787" y="1356188"/>
            <a:ext cx="369334" cy="1874967"/>
          </a:xfrm>
          <a:prstGeom prst="leftBrace">
            <a:avLst>
              <a:gd name="adj1" fmla="val 8333"/>
              <a:gd name="adj2" fmla="val 4905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8F241B68-F827-4BD3-9B4C-8E3DB635A71B}"/>
              </a:ext>
            </a:extLst>
          </p:cNvPr>
          <p:cNvCxnSpPr/>
          <p:nvPr/>
        </p:nvCxnSpPr>
        <p:spPr>
          <a:xfrm flipV="1">
            <a:off x="4959657" y="1735583"/>
            <a:ext cx="722052" cy="7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F0535DDC-34CC-4FC5-80DB-D4E2387DA184}"/>
              </a:ext>
            </a:extLst>
          </p:cNvPr>
          <p:cNvSpPr txBox="1"/>
          <p:nvPr/>
        </p:nvSpPr>
        <p:spPr>
          <a:xfrm>
            <a:off x="6096000" y="3429000"/>
            <a:ext cx="3039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7x7</a:t>
            </a:r>
            <a:r>
              <a:rPr lang="zh-CN" altLang="en-US" dirty="0"/>
              <a:t>的网格包含</a:t>
            </a:r>
            <a:r>
              <a:rPr lang="en-US" altLang="zh-CN" dirty="0"/>
              <a:t>49</a:t>
            </a:r>
            <a:r>
              <a:rPr lang="zh-CN" altLang="en-US" dirty="0"/>
              <a:t>个</a:t>
            </a:r>
            <a:r>
              <a:rPr lang="en-US" altLang="zh-CN" dirty="0"/>
              <a:t>cell</a:t>
            </a:r>
            <a:r>
              <a:rPr lang="zh-CN" altLang="en-US" dirty="0"/>
              <a:t>，每个</a:t>
            </a:r>
            <a:r>
              <a:rPr lang="en-US" altLang="zh-CN" dirty="0"/>
              <a:t>cell</a:t>
            </a:r>
            <a:r>
              <a:rPr lang="zh-CN" altLang="en-US" dirty="0"/>
              <a:t>都对应</a:t>
            </a:r>
            <a:r>
              <a:rPr lang="en-US" altLang="zh-CN" dirty="0"/>
              <a:t>8</a:t>
            </a:r>
            <a:r>
              <a:rPr lang="zh-CN" altLang="en-US" dirty="0"/>
              <a:t>个维度的预测。</a:t>
            </a:r>
          </a:p>
        </p:txBody>
      </p:sp>
    </p:spTree>
    <p:extLst>
      <p:ext uri="{BB962C8B-B14F-4D97-AF65-F5344CB8AC3E}">
        <p14:creationId xmlns:p14="http://schemas.microsoft.com/office/powerpoint/2010/main" val="234607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游仁春</dc:creator>
  <cp:lastModifiedBy>游 仁春</cp:lastModifiedBy>
  <cp:revision>2</cp:revision>
  <dcterms:created xsi:type="dcterms:W3CDTF">2018-06-07T15:39:44Z</dcterms:created>
  <dcterms:modified xsi:type="dcterms:W3CDTF">2018-06-07T15:52:24Z</dcterms:modified>
</cp:coreProperties>
</file>