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9" r:id="rId6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 lang="en-US" sz="2800"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 lang="en-US" sz="2000"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 lang="en-US"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 lang="en-US"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 lang="en-US" sz="2000"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 lang="en-US" sz="2000">
              <a:latin typeface="Calibri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2800">
              <a:solidFill>
                <a:srgbClr val="000000"/>
              </a:solidFill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2800">
              <a:solidFill>
                <a:srgbClr val="000000"/>
              </a:solidFill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2800">
              <a:solidFill>
                <a:srgbClr val="000000"/>
              </a:solidFill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2800">
              <a:solidFill>
                <a:srgbClr val="000000"/>
              </a:solidFill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2800">
              <a:solidFill>
                <a:srgbClr val="000000"/>
              </a:solidFill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280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 lang="en-US" sz="280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lvl="2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>
              <a:solidFill>
                <a:srgbClr val="000000"/>
              </a:solidFill>
              <a:latin typeface="Calibri"/>
            </a:endParaRPr>
          </a:p>
          <a:p>
            <a:pPr lvl="3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lvl="4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943600" y="124776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79" name="CustomShape 2"/>
          <p:cNvSpPr/>
          <p:nvPr/>
        </p:nvSpPr>
        <p:spPr>
          <a:xfrm>
            <a:off x="6684480" y="124776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0" name="CustomShape 3"/>
          <p:cNvSpPr/>
          <p:nvPr/>
        </p:nvSpPr>
        <p:spPr>
          <a:xfrm>
            <a:off x="7425720" y="124776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1" name="CustomShape 4"/>
          <p:cNvSpPr/>
          <p:nvPr/>
        </p:nvSpPr>
        <p:spPr>
          <a:xfrm>
            <a:off x="8166600" y="124776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2" name="CustomShape 5"/>
          <p:cNvSpPr/>
          <p:nvPr/>
        </p:nvSpPr>
        <p:spPr>
          <a:xfrm>
            <a:off x="5943600" y="197532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3" name="CustomShape 6"/>
          <p:cNvSpPr/>
          <p:nvPr/>
        </p:nvSpPr>
        <p:spPr>
          <a:xfrm>
            <a:off x="6684480" y="197532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4" name="CustomShape 7"/>
          <p:cNvSpPr/>
          <p:nvPr/>
        </p:nvSpPr>
        <p:spPr>
          <a:xfrm>
            <a:off x="7425720" y="197532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5" name="CustomShape 8"/>
          <p:cNvSpPr/>
          <p:nvPr/>
        </p:nvSpPr>
        <p:spPr>
          <a:xfrm>
            <a:off x="8166600" y="197532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6" name="CustomShape 9"/>
          <p:cNvSpPr/>
          <p:nvPr/>
        </p:nvSpPr>
        <p:spPr>
          <a:xfrm>
            <a:off x="5943600" y="270324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7" name="CustomShape 10"/>
          <p:cNvSpPr/>
          <p:nvPr/>
        </p:nvSpPr>
        <p:spPr>
          <a:xfrm>
            <a:off x="6684480" y="270324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8" name="CustomShape 11"/>
          <p:cNvSpPr/>
          <p:nvPr/>
        </p:nvSpPr>
        <p:spPr>
          <a:xfrm>
            <a:off x="7425720" y="270324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9" name="CustomShape 12"/>
          <p:cNvSpPr/>
          <p:nvPr/>
        </p:nvSpPr>
        <p:spPr>
          <a:xfrm>
            <a:off x="8166600" y="270324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0" name="CustomShape 13"/>
          <p:cNvSpPr/>
          <p:nvPr/>
        </p:nvSpPr>
        <p:spPr>
          <a:xfrm>
            <a:off x="5943600" y="343080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1" name="CustomShape 14"/>
          <p:cNvSpPr/>
          <p:nvPr/>
        </p:nvSpPr>
        <p:spPr>
          <a:xfrm>
            <a:off x="6684480" y="343080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2" name="CustomShape 15"/>
          <p:cNvSpPr/>
          <p:nvPr/>
        </p:nvSpPr>
        <p:spPr>
          <a:xfrm>
            <a:off x="7425720" y="343080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3" name="CustomShape 16"/>
          <p:cNvSpPr/>
          <p:nvPr/>
        </p:nvSpPr>
        <p:spPr>
          <a:xfrm>
            <a:off x="8166600" y="343080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4" name="CustomShape 17"/>
          <p:cNvSpPr/>
          <p:nvPr/>
        </p:nvSpPr>
        <p:spPr>
          <a:xfrm>
            <a:off x="2247120" y="124776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5" name="CustomShape 18"/>
          <p:cNvSpPr/>
          <p:nvPr/>
        </p:nvSpPr>
        <p:spPr>
          <a:xfrm>
            <a:off x="2988360" y="124776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6" name="CustomShape 19"/>
          <p:cNvSpPr/>
          <p:nvPr/>
        </p:nvSpPr>
        <p:spPr>
          <a:xfrm>
            <a:off x="3729240" y="124776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7" name="CustomShape 20"/>
          <p:cNvSpPr/>
          <p:nvPr/>
        </p:nvSpPr>
        <p:spPr>
          <a:xfrm>
            <a:off x="4470480" y="124776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8" name="CustomShape 21"/>
          <p:cNvSpPr/>
          <p:nvPr/>
        </p:nvSpPr>
        <p:spPr>
          <a:xfrm>
            <a:off x="2247120" y="197532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9" name="CustomShape 22"/>
          <p:cNvSpPr/>
          <p:nvPr/>
        </p:nvSpPr>
        <p:spPr>
          <a:xfrm>
            <a:off x="2988360" y="197532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0" name="CustomShape 23"/>
          <p:cNvSpPr/>
          <p:nvPr/>
        </p:nvSpPr>
        <p:spPr>
          <a:xfrm>
            <a:off x="3729240" y="197532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1" name="CustomShape 24"/>
          <p:cNvSpPr/>
          <p:nvPr/>
        </p:nvSpPr>
        <p:spPr>
          <a:xfrm>
            <a:off x="4470480" y="197532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2" name="CustomShape 25"/>
          <p:cNvSpPr/>
          <p:nvPr/>
        </p:nvSpPr>
        <p:spPr>
          <a:xfrm>
            <a:off x="2247120" y="270324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3" name="CustomShape 26"/>
          <p:cNvSpPr/>
          <p:nvPr/>
        </p:nvSpPr>
        <p:spPr>
          <a:xfrm>
            <a:off x="2988360" y="270324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4" name="CustomShape 27"/>
          <p:cNvSpPr/>
          <p:nvPr/>
        </p:nvSpPr>
        <p:spPr>
          <a:xfrm>
            <a:off x="3729240" y="270324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5" name="CustomShape 28"/>
          <p:cNvSpPr/>
          <p:nvPr/>
        </p:nvSpPr>
        <p:spPr>
          <a:xfrm>
            <a:off x="4470480" y="270324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6" name="CustomShape 29"/>
          <p:cNvSpPr/>
          <p:nvPr/>
        </p:nvSpPr>
        <p:spPr>
          <a:xfrm>
            <a:off x="2247120" y="343080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7" name="CustomShape 30"/>
          <p:cNvSpPr/>
          <p:nvPr/>
        </p:nvSpPr>
        <p:spPr>
          <a:xfrm>
            <a:off x="2988360" y="343080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8" name="CustomShape 31"/>
          <p:cNvSpPr/>
          <p:nvPr/>
        </p:nvSpPr>
        <p:spPr>
          <a:xfrm>
            <a:off x="3729240" y="343080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9" name="CustomShape 32"/>
          <p:cNvSpPr/>
          <p:nvPr/>
        </p:nvSpPr>
        <p:spPr>
          <a:xfrm>
            <a:off x="4470480" y="3430800"/>
            <a:ext cx="732960" cy="73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10" name="CustomShape 33"/>
          <p:cNvSpPr/>
          <p:nvPr/>
        </p:nvSpPr>
        <p:spPr>
          <a:xfrm>
            <a:off x="2317680" y="94248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111" name="CustomShape 34"/>
          <p:cNvSpPr/>
          <p:nvPr/>
        </p:nvSpPr>
        <p:spPr>
          <a:xfrm>
            <a:off x="1784880" y="140580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112" name="CustomShape 35"/>
          <p:cNvSpPr/>
          <p:nvPr/>
        </p:nvSpPr>
        <p:spPr>
          <a:xfrm>
            <a:off x="3146400" y="93204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113" name="CustomShape 36"/>
          <p:cNvSpPr/>
          <p:nvPr/>
        </p:nvSpPr>
        <p:spPr>
          <a:xfrm>
            <a:off x="3866400" y="95184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114" name="CustomShape 37"/>
          <p:cNvSpPr/>
          <p:nvPr/>
        </p:nvSpPr>
        <p:spPr>
          <a:xfrm>
            <a:off x="4606200" y="94248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115" name="CustomShape 38"/>
          <p:cNvSpPr/>
          <p:nvPr/>
        </p:nvSpPr>
        <p:spPr>
          <a:xfrm>
            <a:off x="1765440" y="221472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116" name="CustomShape 39"/>
          <p:cNvSpPr/>
          <p:nvPr/>
        </p:nvSpPr>
        <p:spPr>
          <a:xfrm>
            <a:off x="1745640" y="290520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117" name="CustomShape 40"/>
          <p:cNvSpPr/>
          <p:nvPr/>
        </p:nvSpPr>
        <p:spPr>
          <a:xfrm>
            <a:off x="1755720" y="363528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118" name="CustomShape 41"/>
          <p:cNvSpPr/>
          <p:nvPr/>
        </p:nvSpPr>
        <p:spPr>
          <a:xfrm>
            <a:off x="6017400" y="91296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119" name="CustomShape 42"/>
          <p:cNvSpPr/>
          <p:nvPr/>
        </p:nvSpPr>
        <p:spPr>
          <a:xfrm>
            <a:off x="6825600" y="93276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120" name="CustomShape 43"/>
          <p:cNvSpPr/>
          <p:nvPr/>
        </p:nvSpPr>
        <p:spPr>
          <a:xfrm>
            <a:off x="7536240" y="92268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121" name="CustomShape 44"/>
          <p:cNvSpPr/>
          <p:nvPr/>
        </p:nvSpPr>
        <p:spPr>
          <a:xfrm>
            <a:off x="8315280" y="91296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122" name="CustomShape 45"/>
          <p:cNvSpPr/>
          <p:nvPr/>
        </p:nvSpPr>
        <p:spPr>
          <a:xfrm>
            <a:off x="8937000" y="139644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123" name="CustomShape 46"/>
          <p:cNvSpPr/>
          <p:nvPr/>
        </p:nvSpPr>
        <p:spPr>
          <a:xfrm>
            <a:off x="8926920" y="215640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124" name="CustomShape 47"/>
          <p:cNvSpPr/>
          <p:nvPr/>
        </p:nvSpPr>
        <p:spPr>
          <a:xfrm>
            <a:off x="8937000" y="287640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125" name="CustomShape 48"/>
          <p:cNvSpPr/>
          <p:nvPr/>
        </p:nvSpPr>
        <p:spPr>
          <a:xfrm>
            <a:off x="8917200" y="3606120"/>
            <a:ext cx="49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126" name="CustomShape 49"/>
          <p:cNvSpPr/>
          <p:nvPr/>
        </p:nvSpPr>
        <p:spPr>
          <a:xfrm rot="10800000">
            <a:off x="3451320" y="2411640"/>
            <a:ext cx="3709440" cy="29520"/>
          </a:xfrm>
          <a:prstGeom prst="curvedConnector3">
            <a:avLst>
              <a:gd name="adj1" fmla="val 49983"/>
            </a:avLst>
          </a:prstGeom>
          <a:noFill/>
          <a:ln w="19080">
            <a:solidFill>
              <a:srgbClr val="ED7D31"/>
            </a:solidFill>
            <a:miter/>
            <a:tailEnd type="arrow" w="med" len="med"/>
          </a:ln>
        </p:spPr>
      </p:sp>
      <p:sp>
        <p:nvSpPr>
          <p:cNvPr id="127" name="CustomShape 50"/>
          <p:cNvSpPr/>
          <p:nvPr/>
        </p:nvSpPr>
        <p:spPr>
          <a:xfrm>
            <a:off x="2682360" y="1849680"/>
            <a:ext cx="1243080" cy="124308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CustomShape 51"/>
          <p:cNvSpPr/>
          <p:nvPr/>
        </p:nvSpPr>
        <p:spPr>
          <a:xfrm rot="21597000">
            <a:off x="2988720" y="1955880"/>
            <a:ext cx="709920" cy="74808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</p:sp>
      <p:sp>
        <p:nvSpPr>
          <p:cNvPr id="129" name="CustomShape 52"/>
          <p:cNvSpPr/>
          <p:nvPr/>
        </p:nvSpPr>
        <p:spPr>
          <a:xfrm>
            <a:off x="3125520" y="1720800"/>
            <a:ext cx="476640" cy="120816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</p:sp>
      <p:sp>
        <p:nvSpPr>
          <p:cNvPr id="130" name="CustomShape 53"/>
          <p:cNvSpPr/>
          <p:nvPr/>
        </p:nvSpPr>
        <p:spPr>
          <a:xfrm>
            <a:off x="2795760" y="2086560"/>
            <a:ext cx="1149480" cy="47376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</p:sp>
      <p:sp>
        <p:nvSpPr>
          <p:cNvPr id="131" name="CustomShape 54"/>
          <p:cNvSpPr/>
          <p:nvPr/>
        </p:nvSpPr>
        <p:spPr>
          <a:xfrm>
            <a:off x="2849760" y="4325760"/>
            <a:ext cx="1903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Original image</a:t>
            </a:r>
          </a:p>
        </p:txBody>
      </p:sp>
      <p:sp>
        <p:nvSpPr>
          <p:cNvPr id="132" name="CustomShape 55"/>
          <p:cNvSpPr/>
          <p:nvPr/>
        </p:nvSpPr>
        <p:spPr>
          <a:xfrm>
            <a:off x="6400800" y="4345200"/>
            <a:ext cx="1903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Feature map</a:t>
            </a:r>
          </a:p>
        </p:txBody>
      </p:sp>
      <p:sp>
        <p:nvSpPr>
          <p:cNvPr id="133" name="CustomShape 56"/>
          <p:cNvSpPr/>
          <p:nvPr/>
        </p:nvSpPr>
        <p:spPr>
          <a:xfrm>
            <a:off x="1943280" y="5135760"/>
            <a:ext cx="8807760" cy="91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Base anchor: [16,16]，我们设定长宽为[16,16]的正方形框为base anchor。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Aspect ratio: 1:2,1:1,2:1，当面积指定，根据长宽比可以算出不同的长宽。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Anchor scales: [6,8,12]，anchor scale是base anchor的面积的倍数。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1720" y="33141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35" name="CustomShape 2"/>
          <p:cNvSpPr/>
          <p:nvPr/>
        </p:nvSpPr>
        <p:spPr>
          <a:xfrm>
            <a:off x="1719000" y="33141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36" name="CustomShape 3"/>
          <p:cNvSpPr/>
          <p:nvPr/>
        </p:nvSpPr>
        <p:spPr>
          <a:xfrm>
            <a:off x="2096280" y="33141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37" name="CustomShape 4"/>
          <p:cNvSpPr/>
          <p:nvPr/>
        </p:nvSpPr>
        <p:spPr>
          <a:xfrm>
            <a:off x="2473200" y="33141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38" name="CustomShape 5"/>
          <p:cNvSpPr/>
          <p:nvPr/>
        </p:nvSpPr>
        <p:spPr>
          <a:xfrm>
            <a:off x="2850480" y="33141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39" name="CustomShape 6"/>
          <p:cNvSpPr/>
          <p:nvPr/>
        </p:nvSpPr>
        <p:spPr>
          <a:xfrm>
            <a:off x="1341720" y="29235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40" name="CustomShape 7"/>
          <p:cNvSpPr/>
          <p:nvPr/>
        </p:nvSpPr>
        <p:spPr>
          <a:xfrm>
            <a:off x="1719000" y="29235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41" name="CustomShape 8"/>
          <p:cNvSpPr/>
          <p:nvPr/>
        </p:nvSpPr>
        <p:spPr>
          <a:xfrm>
            <a:off x="2096280" y="29235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42" name="CustomShape 9"/>
          <p:cNvSpPr/>
          <p:nvPr/>
        </p:nvSpPr>
        <p:spPr>
          <a:xfrm>
            <a:off x="2473200" y="29235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43" name="CustomShape 10"/>
          <p:cNvSpPr/>
          <p:nvPr/>
        </p:nvSpPr>
        <p:spPr>
          <a:xfrm>
            <a:off x="2850480" y="29235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44" name="CustomShape 11"/>
          <p:cNvSpPr/>
          <p:nvPr/>
        </p:nvSpPr>
        <p:spPr>
          <a:xfrm>
            <a:off x="1341720" y="25329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45" name="CustomShape 12"/>
          <p:cNvSpPr/>
          <p:nvPr/>
        </p:nvSpPr>
        <p:spPr>
          <a:xfrm>
            <a:off x="1719000" y="25329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46" name="CustomShape 13"/>
          <p:cNvSpPr/>
          <p:nvPr/>
        </p:nvSpPr>
        <p:spPr>
          <a:xfrm>
            <a:off x="2096280" y="25329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47" name="CustomShape 14"/>
          <p:cNvSpPr/>
          <p:nvPr/>
        </p:nvSpPr>
        <p:spPr>
          <a:xfrm>
            <a:off x="2473200" y="25329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48" name="CustomShape 15"/>
          <p:cNvSpPr/>
          <p:nvPr/>
        </p:nvSpPr>
        <p:spPr>
          <a:xfrm>
            <a:off x="2850480" y="25329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49" name="CustomShape 16"/>
          <p:cNvSpPr/>
          <p:nvPr/>
        </p:nvSpPr>
        <p:spPr>
          <a:xfrm>
            <a:off x="1341720" y="21423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50" name="CustomShape 17"/>
          <p:cNvSpPr/>
          <p:nvPr/>
        </p:nvSpPr>
        <p:spPr>
          <a:xfrm>
            <a:off x="1719000" y="21423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51" name="CustomShape 18"/>
          <p:cNvSpPr/>
          <p:nvPr/>
        </p:nvSpPr>
        <p:spPr>
          <a:xfrm>
            <a:off x="2096280" y="21423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52" name="CustomShape 19"/>
          <p:cNvSpPr/>
          <p:nvPr/>
        </p:nvSpPr>
        <p:spPr>
          <a:xfrm>
            <a:off x="2473200" y="21423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53" name="CustomShape 20"/>
          <p:cNvSpPr/>
          <p:nvPr/>
        </p:nvSpPr>
        <p:spPr>
          <a:xfrm>
            <a:off x="2850480" y="21423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54" name="CustomShape 21"/>
          <p:cNvSpPr/>
          <p:nvPr/>
        </p:nvSpPr>
        <p:spPr>
          <a:xfrm>
            <a:off x="1341720" y="17521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55" name="CustomShape 22"/>
          <p:cNvSpPr/>
          <p:nvPr/>
        </p:nvSpPr>
        <p:spPr>
          <a:xfrm>
            <a:off x="1719000" y="17521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56" name="CustomShape 23"/>
          <p:cNvSpPr/>
          <p:nvPr/>
        </p:nvSpPr>
        <p:spPr>
          <a:xfrm>
            <a:off x="2096280" y="17521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57" name="CustomShape 24"/>
          <p:cNvSpPr/>
          <p:nvPr/>
        </p:nvSpPr>
        <p:spPr>
          <a:xfrm>
            <a:off x="2473200" y="17521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58" name="CustomShape 25"/>
          <p:cNvSpPr/>
          <p:nvPr/>
        </p:nvSpPr>
        <p:spPr>
          <a:xfrm>
            <a:off x="2850480" y="17521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59" name="CustomShape 26"/>
          <p:cNvSpPr/>
          <p:nvPr/>
        </p:nvSpPr>
        <p:spPr>
          <a:xfrm>
            <a:off x="1208520" y="34480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60" name="CustomShape 27"/>
          <p:cNvSpPr/>
          <p:nvPr/>
        </p:nvSpPr>
        <p:spPr>
          <a:xfrm>
            <a:off x="1585440" y="34480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61" name="CustomShape 28"/>
          <p:cNvSpPr/>
          <p:nvPr/>
        </p:nvSpPr>
        <p:spPr>
          <a:xfrm>
            <a:off x="1962720" y="34480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62" name="CustomShape 29"/>
          <p:cNvSpPr/>
          <p:nvPr/>
        </p:nvSpPr>
        <p:spPr>
          <a:xfrm>
            <a:off x="2340000" y="34480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63" name="CustomShape 30"/>
          <p:cNvSpPr/>
          <p:nvPr/>
        </p:nvSpPr>
        <p:spPr>
          <a:xfrm>
            <a:off x="2717280" y="34480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64" name="CustomShape 31"/>
          <p:cNvSpPr/>
          <p:nvPr/>
        </p:nvSpPr>
        <p:spPr>
          <a:xfrm>
            <a:off x="1208520" y="30574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65" name="CustomShape 32"/>
          <p:cNvSpPr/>
          <p:nvPr/>
        </p:nvSpPr>
        <p:spPr>
          <a:xfrm>
            <a:off x="1585440" y="30574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66" name="CustomShape 33"/>
          <p:cNvSpPr/>
          <p:nvPr/>
        </p:nvSpPr>
        <p:spPr>
          <a:xfrm>
            <a:off x="1962720" y="30574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67" name="CustomShape 34"/>
          <p:cNvSpPr/>
          <p:nvPr/>
        </p:nvSpPr>
        <p:spPr>
          <a:xfrm>
            <a:off x="2340000" y="30574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68" name="CustomShape 35"/>
          <p:cNvSpPr/>
          <p:nvPr/>
        </p:nvSpPr>
        <p:spPr>
          <a:xfrm>
            <a:off x="2717280" y="30574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69" name="CustomShape 36"/>
          <p:cNvSpPr/>
          <p:nvPr/>
        </p:nvSpPr>
        <p:spPr>
          <a:xfrm>
            <a:off x="1208520" y="26668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70" name="CustomShape 37"/>
          <p:cNvSpPr/>
          <p:nvPr/>
        </p:nvSpPr>
        <p:spPr>
          <a:xfrm>
            <a:off x="1585440" y="26668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71" name="CustomShape 38"/>
          <p:cNvSpPr/>
          <p:nvPr/>
        </p:nvSpPr>
        <p:spPr>
          <a:xfrm>
            <a:off x="1962720" y="26668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72" name="CustomShape 39"/>
          <p:cNvSpPr/>
          <p:nvPr/>
        </p:nvSpPr>
        <p:spPr>
          <a:xfrm>
            <a:off x="2340000" y="26668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73" name="CustomShape 40"/>
          <p:cNvSpPr/>
          <p:nvPr/>
        </p:nvSpPr>
        <p:spPr>
          <a:xfrm>
            <a:off x="2717280" y="26668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74" name="CustomShape 41"/>
          <p:cNvSpPr/>
          <p:nvPr/>
        </p:nvSpPr>
        <p:spPr>
          <a:xfrm>
            <a:off x="1208520" y="22766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75" name="CustomShape 42"/>
          <p:cNvSpPr/>
          <p:nvPr/>
        </p:nvSpPr>
        <p:spPr>
          <a:xfrm>
            <a:off x="1585440" y="22766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76" name="CustomShape 43"/>
          <p:cNvSpPr/>
          <p:nvPr/>
        </p:nvSpPr>
        <p:spPr>
          <a:xfrm>
            <a:off x="1962720" y="22766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77" name="CustomShape 44"/>
          <p:cNvSpPr/>
          <p:nvPr/>
        </p:nvSpPr>
        <p:spPr>
          <a:xfrm>
            <a:off x="2340000" y="22766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78" name="CustomShape 45"/>
          <p:cNvSpPr/>
          <p:nvPr/>
        </p:nvSpPr>
        <p:spPr>
          <a:xfrm>
            <a:off x="2717280" y="22766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79" name="CustomShape 46"/>
          <p:cNvSpPr/>
          <p:nvPr/>
        </p:nvSpPr>
        <p:spPr>
          <a:xfrm>
            <a:off x="1208520" y="18860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80" name="CustomShape 47"/>
          <p:cNvSpPr/>
          <p:nvPr/>
        </p:nvSpPr>
        <p:spPr>
          <a:xfrm>
            <a:off x="1585440" y="18860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81" name="CustomShape 48"/>
          <p:cNvSpPr/>
          <p:nvPr/>
        </p:nvSpPr>
        <p:spPr>
          <a:xfrm>
            <a:off x="1962720" y="18860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82" name="CustomShape 49"/>
          <p:cNvSpPr/>
          <p:nvPr/>
        </p:nvSpPr>
        <p:spPr>
          <a:xfrm>
            <a:off x="2340000" y="18860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83" name="CustomShape 50"/>
          <p:cNvSpPr/>
          <p:nvPr/>
        </p:nvSpPr>
        <p:spPr>
          <a:xfrm>
            <a:off x="2717280" y="18860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84" name="CustomShape 51"/>
          <p:cNvSpPr/>
          <p:nvPr/>
        </p:nvSpPr>
        <p:spPr>
          <a:xfrm>
            <a:off x="1074960" y="35820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85" name="CustomShape 52"/>
          <p:cNvSpPr/>
          <p:nvPr/>
        </p:nvSpPr>
        <p:spPr>
          <a:xfrm>
            <a:off x="1452240" y="35820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86" name="CustomShape 53"/>
          <p:cNvSpPr/>
          <p:nvPr/>
        </p:nvSpPr>
        <p:spPr>
          <a:xfrm>
            <a:off x="1829520" y="35820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87" name="CustomShape 54"/>
          <p:cNvSpPr/>
          <p:nvPr/>
        </p:nvSpPr>
        <p:spPr>
          <a:xfrm>
            <a:off x="2206800" y="35820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88" name="CustomShape 55"/>
          <p:cNvSpPr/>
          <p:nvPr/>
        </p:nvSpPr>
        <p:spPr>
          <a:xfrm>
            <a:off x="2583720" y="35820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89" name="CustomShape 56"/>
          <p:cNvSpPr/>
          <p:nvPr/>
        </p:nvSpPr>
        <p:spPr>
          <a:xfrm>
            <a:off x="1074960" y="31914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90" name="CustomShape 57"/>
          <p:cNvSpPr/>
          <p:nvPr/>
        </p:nvSpPr>
        <p:spPr>
          <a:xfrm>
            <a:off x="1452240" y="31914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91" name="CustomShape 58"/>
          <p:cNvSpPr/>
          <p:nvPr/>
        </p:nvSpPr>
        <p:spPr>
          <a:xfrm>
            <a:off x="1829520" y="31914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92" name="CustomShape 59"/>
          <p:cNvSpPr/>
          <p:nvPr/>
        </p:nvSpPr>
        <p:spPr>
          <a:xfrm>
            <a:off x="2206800" y="31914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93" name="CustomShape 60"/>
          <p:cNvSpPr/>
          <p:nvPr/>
        </p:nvSpPr>
        <p:spPr>
          <a:xfrm>
            <a:off x="2583720" y="31914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94" name="CustomShape 61"/>
          <p:cNvSpPr/>
          <p:nvPr/>
        </p:nvSpPr>
        <p:spPr>
          <a:xfrm>
            <a:off x="1074960" y="28011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95" name="CustomShape 62"/>
          <p:cNvSpPr/>
          <p:nvPr/>
        </p:nvSpPr>
        <p:spPr>
          <a:xfrm>
            <a:off x="1452240" y="28011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96" name="CustomShape 63"/>
          <p:cNvSpPr/>
          <p:nvPr/>
        </p:nvSpPr>
        <p:spPr>
          <a:xfrm>
            <a:off x="1829520" y="28011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97" name="CustomShape 64"/>
          <p:cNvSpPr/>
          <p:nvPr/>
        </p:nvSpPr>
        <p:spPr>
          <a:xfrm>
            <a:off x="2206800" y="28011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98" name="CustomShape 65"/>
          <p:cNvSpPr/>
          <p:nvPr/>
        </p:nvSpPr>
        <p:spPr>
          <a:xfrm>
            <a:off x="2583720" y="28011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199" name="CustomShape 66"/>
          <p:cNvSpPr/>
          <p:nvPr/>
        </p:nvSpPr>
        <p:spPr>
          <a:xfrm>
            <a:off x="1074960" y="24105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00" name="CustomShape 67"/>
          <p:cNvSpPr/>
          <p:nvPr/>
        </p:nvSpPr>
        <p:spPr>
          <a:xfrm>
            <a:off x="1452240" y="24105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01" name="CustomShape 68"/>
          <p:cNvSpPr/>
          <p:nvPr/>
        </p:nvSpPr>
        <p:spPr>
          <a:xfrm>
            <a:off x="1829520" y="24105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02" name="CustomShape 69"/>
          <p:cNvSpPr/>
          <p:nvPr/>
        </p:nvSpPr>
        <p:spPr>
          <a:xfrm>
            <a:off x="2206800" y="24105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03" name="CustomShape 70"/>
          <p:cNvSpPr/>
          <p:nvPr/>
        </p:nvSpPr>
        <p:spPr>
          <a:xfrm>
            <a:off x="2583720" y="24105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04" name="CustomShape 71"/>
          <p:cNvSpPr/>
          <p:nvPr/>
        </p:nvSpPr>
        <p:spPr>
          <a:xfrm>
            <a:off x="1074960" y="20199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05" name="CustomShape 72"/>
          <p:cNvSpPr/>
          <p:nvPr/>
        </p:nvSpPr>
        <p:spPr>
          <a:xfrm>
            <a:off x="1452240" y="20199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06" name="CustomShape 73"/>
          <p:cNvSpPr/>
          <p:nvPr/>
        </p:nvSpPr>
        <p:spPr>
          <a:xfrm>
            <a:off x="1829520" y="20199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07" name="CustomShape 74"/>
          <p:cNvSpPr/>
          <p:nvPr/>
        </p:nvSpPr>
        <p:spPr>
          <a:xfrm>
            <a:off x="2206800" y="20199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08" name="CustomShape 75"/>
          <p:cNvSpPr/>
          <p:nvPr/>
        </p:nvSpPr>
        <p:spPr>
          <a:xfrm>
            <a:off x="2583720" y="201996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09" name="CustomShape 76"/>
          <p:cNvSpPr/>
          <p:nvPr/>
        </p:nvSpPr>
        <p:spPr>
          <a:xfrm>
            <a:off x="941760" y="37159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10" name="CustomShape 77"/>
          <p:cNvSpPr/>
          <p:nvPr/>
        </p:nvSpPr>
        <p:spPr>
          <a:xfrm>
            <a:off x="1319040" y="37159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11" name="CustomShape 78"/>
          <p:cNvSpPr/>
          <p:nvPr/>
        </p:nvSpPr>
        <p:spPr>
          <a:xfrm>
            <a:off x="1695960" y="37159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12" name="CustomShape 79"/>
          <p:cNvSpPr/>
          <p:nvPr/>
        </p:nvSpPr>
        <p:spPr>
          <a:xfrm>
            <a:off x="2073240" y="37159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13" name="CustomShape 80"/>
          <p:cNvSpPr/>
          <p:nvPr/>
        </p:nvSpPr>
        <p:spPr>
          <a:xfrm>
            <a:off x="2450520" y="37159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14" name="CustomShape 81"/>
          <p:cNvSpPr/>
          <p:nvPr/>
        </p:nvSpPr>
        <p:spPr>
          <a:xfrm>
            <a:off x="941760" y="33253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15" name="CustomShape 82"/>
          <p:cNvSpPr/>
          <p:nvPr/>
        </p:nvSpPr>
        <p:spPr>
          <a:xfrm>
            <a:off x="1319040" y="33253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16" name="CustomShape 83"/>
          <p:cNvSpPr/>
          <p:nvPr/>
        </p:nvSpPr>
        <p:spPr>
          <a:xfrm>
            <a:off x="1695960" y="33253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17" name="CustomShape 84"/>
          <p:cNvSpPr/>
          <p:nvPr/>
        </p:nvSpPr>
        <p:spPr>
          <a:xfrm>
            <a:off x="2073240" y="33253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18" name="CustomShape 85"/>
          <p:cNvSpPr/>
          <p:nvPr/>
        </p:nvSpPr>
        <p:spPr>
          <a:xfrm>
            <a:off x="2450520" y="332532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19" name="CustomShape 86"/>
          <p:cNvSpPr/>
          <p:nvPr/>
        </p:nvSpPr>
        <p:spPr>
          <a:xfrm>
            <a:off x="941760" y="29350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20" name="CustomShape 87"/>
          <p:cNvSpPr/>
          <p:nvPr/>
        </p:nvSpPr>
        <p:spPr>
          <a:xfrm>
            <a:off x="1319040" y="29350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21" name="CustomShape 88"/>
          <p:cNvSpPr/>
          <p:nvPr/>
        </p:nvSpPr>
        <p:spPr>
          <a:xfrm>
            <a:off x="1695960" y="29350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22" name="CustomShape 89"/>
          <p:cNvSpPr/>
          <p:nvPr/>
        </p:nvSpPr>
        <p:spPr>
          <a:xfrm>
            <a:off x="2073240" y="29350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23" name="CustomShape 90"/>
          <p:cNvSpPr/>
          <p:nvPr/>
        </p:nvSpPr>
        <p:spPr>
          <a:xfrm>
            <a:off x="2450520" y="29350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24" name="CustomShape 91"/>
          <p:cNvSpPr/>
          <p:nvPr/>
        </p:nvSpPr>
        <p:spPr>
          <a:xfrm>
            <a:off x="941760" y="25444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25" name="CustomShape 92"/>
          <p:cNvSpPr/>
          <p:nvPr/>
        </p:nvSpPr>
        <p:spPr>
          <a:xfrm>
            <a:off x="1319040" y="25444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26" name="CustomShape 93"/>
          <p:cNvSpPr/>
          <p:nvPr/>
        </p:nvSpPr>
        <p:spPr>
          <a:xfrm>
            <a:off x="1695960" y="25444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27" name="CustomShape 94"/>
          <p:cNvSpPr/>
          <p:nvPr/>
        </p:nvSpPr>
        <p:spPr>
          <a:xfrm>
            <a:off x="2073240" y="25444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28" name="CustomShape 95"/>
          <p:cNvSpPr/>
          <p:nvPr/>
        </p:nvSpPr>
        <p:spPr>
          <a:xfrm>
            <a:off x="2450520" y="25444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29" name="CustomShape 96"/>
          <p:cNvSpPr/>
          <p:nvPr/>
        </p:nvSpPr>
        <p:spPr>
          <a:xfrm>
            <a:off x="941760" y="21538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30" name="CustomShape 97"/>
          <p:cNvSpPr/>
          <p:nvPr/>
        </p:nvSpPr>
        <p:spPr>
          <a:xfrm>
            <a:off x="1319040" y="21538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31" name="CustomShape 98"/>
          <p:cNvSpPr/>
          <p:nvPr/>
        </p:nvSpPr>
        <p:spPr>
          <a:xfrm>
            <a:off x="1695960" y="21538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32" name="CustomShape 99"/>
          <p:cNvSpPr/>
          <p:nvPr/>
        </p:nvSpPr>
        <p:spPr>
          <a:xfrm>
            <a:off x="2073240" y="21538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33" name="CustomShape 100"/>
          <p:cNvSpPr/>
          <p:nvPr/>
        </p:nvSpPr>
        <p:spPr>
          <a:xfrm>
            <a:off x="2450520" y="215388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34" name="CustomShape 101"/>
          <p:cNvSpPr/>
          <p:nvPr/>
        </p:nvSpPr>
        <p:spPr>
          <a:xfrm>
            <a:off x="808200" y="38498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35" name="CustomShape 102"/>
          <p:cNvSpPr/>
          <p:nvPr/>
        </p:nvSpPr>
        <p:spPr>
          <a:xfrm>
            <a:off x="1185480" y="38498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36" name="CustomShape 103"/>
          <p:cNvSpPr/>
          <p:nvPr/>
        </p:nvSpPr>
        <p:spPr>
          <a:xfrm>
            <a:off x="1562760" y="38498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37" name="CustomShape 104"/>
          <p:cNvSpPr/>
          <p:nvPr/>
        </p:nvSpPr>
        <p:spPr>
          <a:xfrm>
            <a:off x="1940040" y="38498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38" name="CustomShape 105"/>
          <p:cNvSpPr/>
          <p:nvPr/>
        </p:nvSpPr>
        <p:spPr>
          <a:xfrm>
            <a:off x="2316960" y="384984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39" name="CustomShape 106"/>
          <p:cNvSpPr/>
          <p:nvPr/>
        </p:nvSpPr>
        <p:spPr>
          <a:xfrm>
            <a:off x="808200" y="34596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40" name="CustomShape 107"/>
          <p:cNvSpPr/>
          <p:nvPr/>
        </p:nvSpPr>
        <p:spPr>
          <a:xfrm>
            <a:off x="1185480" y="34596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41" name="CustomShape 108"/>
          <p:cNvSpPr/>
          <p:nvPr/>
        </p:nvSpPr>
        <p:spPr>
          <a:xfrm>
            <a:off x="1562760" y="34596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42" name="CustomShape 109"/>
          <p:cNvSpPr/>
          <p:nvPr/>
        </p:nvSpPr>
        <p:spPr>
          <a:xfrm>
            <a:off x="1940040" y="34596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43" name="CustomShape 110"/>
          <p:cNvSpPr/>
          <p:nvPr/>
        </p:nvSpPr>
        <p:spPr>
          <a:xfrm>
            <a:off x="2316960" y="34596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44" name="CustomShape 111"/>
          <p:cNvSpPr/>
          <p:nvPr/>
        </p:nvSpPr>
        <p:spPr>
          <a:xfrm>
            <a:off x="808200" y="30690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45" name="CustomShape 112"/>
          <p:cNvSpPr/>
          <p:nvPr/>
        </p:nvSpPr>
        <p:spPr>
          <a:xfrm>
            <a:off x="1185480" y="30690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46" name="CustomShape 113"/>
          <p:cNvSpPr/>
          <p:nvPr/>
        </p:nvSpPr>
        <p:spPr>
          <a:xfrm>
            <a:off x="1562760" y="30690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47" name="CustomShape 114"/>
          <p:cNvSpPr/>
          <p:nvPr/>
        </p:nvSpPr>
        <p:spPr>
          <a:xfrm>
            <a:off x="1940040" y="30690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48" name="CustomShape 115"/>
          <p:cNvSpPr/>
          <p:nvPr/>
        </p:nvSpPr>
        <p:spPr>
          <a:xfrm>
            <a:off x="2316960" y="30690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49" name="CustomShape 116"/>
          <p:cNvSpPr/>
          <p:nvPr/>
        </p:nvSpPr>
        <p:spPr>
          <a:xfrm>
            <a:off x="808200" y="26784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50" name="CustomShape 117"/>
          <p:cNvSpPr/>
          <p:nvPr/>
        </p:nvSpPr>
        <p:spPr>
          <a:xfrm>
            <a:off x="1185480" y="26784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51" name="CustomShape 118"/>
          <p:cNvSpPr/>
          <p:nvPr/>
        </p:nvSpPr>
        <p:spPr>
          <a:xfrm>
            <a:off x="1562760" y="26784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52" name="CustomShape 119"/>
          <p:cNvSpPr/>
          <p:nvPr/>
        </p:nvSpPr>
        <p:spPr>
          <a:xfrm>
            <a:off x="1940040" y="26784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53" name="CustomShape 120"/>
          <p:cNvSpPr/>
          <p:nvPr/>
        </p:nvSpPr>
        <p:spPr>
          <a:xfrm>
            <a:off x="2316960" y="26784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54" name="CustomShape 121"/>
          <p:cNvSpPr/>
          <p:nvPr/>
        </p:nvSpPr>
        <p:spPr>
          <a:xfrm>
            <a:off x="808200" y="22878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55" name="CustomShape 122"/>
          <p:cNvSpPr/>
          <p:nvPr/>
        </p:nvSpPr>
        <p:spPr>
          <a:xfrm>
            <a:off x="1185480" y="22878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56" name="CustomShape 123"/>
          <p:cNvSpPr/>
          <p:nvPr/>
        </p:nvSpPr>
        <p:spPr>
          <a:xfrm>
            <a:off x="1562760" y="22878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57" name="CustomShape 124"/>
          <p:cNvSpPr/>
          <p:nvPr/>
        </p:nvSpPr>
        <p:spPr>
          <a:xfrm>
            <a:off x="1940040" y="22878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58" name="CustomShape 125"/>
          <p:cNvSpPr/>
          <p:nvPr/>
        </p:nvSpPr>
        <p:spPr>
          <a:xfrm>
            <a:off x="2316960" y="2287800"/>
            <a:ext cx="485280" cy="4852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</p:spPr>
      </p:sp>
      <p:sp>
        <p:nvSpPr>
          <p:cNvPr id="259" name="CustomShape 126"/>
          <p:cNvSpPr/>
          <p:nvPr/>
        </p:nvSpPr>
        <p:spPr>
          <a:xfrm>
            <a:off x="5202000" y="1123200"/>
            <a:ext cx="3753720" cy="375372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</p:sp>
      <p:sp>
        <p:nvSpPr>
          <p:cNvPr id="263" name="CustomShape 130"/>
          <p:cNvSpPr/>
          <p:nvPr/>
        </p:nvSpPr>
        <p:spPr>
          <a:xfrm>
            <a:off x="6544800" y="5001120"/>
            <a:ext cx="17197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 proposals</a:t>
            </a:r>
          </a:p>
        </p:txBody>
      </p:sp>
      <p:sp>
        <p:nvSpPr>
          <p:cNvPr id="264" name="CustomShape 131"/>
          <p:cNvSpPr/>
          <p:nvPr/>
        </p:nvSpPr>
        <p:spPr>
          <a:xfrm>
            <a:off x="1236240" y="3584520"/>
            <a:ext cx="1807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265" name="CustomShape 132"/>
          <p:cNvSpPr/>
          <p:nvPr/>
        </p:nvSpPr>
        <p:spPr>
          <a:xfrm>
            <a:off x="1630560" y="3212380"/>
            <a:ext cx="1807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266" name="CustomShape 133"/>
          <p:cNvSpPr/>
          <p:nvPr/>
        </p:nvSpPr>
        <p:spPr>
          <a:xfrm>
            <a:off x="2252345" y="3185160"/>
            <a:ext cx="474980" cy="6381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-1</a:t>
            </a:r>
          </a:p>
        </p:txBody>
      </p:sp>
      <p:sp>
        <p:nvSpPr>
          <p:cNvPr id="267" name="CustomShape 134"/>
          <p:cNvSpPr/>
          <p:nvPr/>
        </p:nvSpPr>
        <p:spPr>
          <a:xfrm flipH="1">
            <a:off x="1819275" y="2896235"/>
            <a:ext cx="4150995" cy="37338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68" name="CustomShape 135"/>
          <p:cNvSpPr/>
          <p:nvPr/>
        </p:nvSpPr>
        <p:spPr>
          <a:xfrm flipH="1" flipV="1">
            <a:off x="1464945" y="3740785"/>
            <a:ext cx="4187825" cy="417195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70" name="CustomShape 137"/>
          <p:cNvSpPr/>
          <p:nvPr/>
        </p:nvSpPr>
        <p:spPr>
          <a:xfrm>
            <a:off x="883800" y="4804560"/>
            <a:ext cx="27954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many anchors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0:bg,1:fg,-1:</a:t>
            </a:r>
            <a:r>
              <a:rPr lang="x-none">
                <a:solidFill>
                  <a:srgbClr val="000000"/>
                </a:solidFill>
                <a:latin typeface="Calibri"/>
              </a:rPr>
              <a:t>ignore</a:t>
            </a:r>
            <a:endParaRPr lang="x-none"/>
          </a:p>
        </p:txBody>
      </p:sp>
      <p:sp>
        <p:nvSpPr>
          <p:cNvPr id="2" name="Rectangle 1"/>
          <p:cNvSpPr/>
          <p:nvPr/>
        </p:nvSpPr>
        <p:spPr>
          <a:xfrm>
            <a:off x="6261735" y="2581275"/>
            <a:ext cx="1548765" cy="149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2" name="CustomShape 129"/>
          <p:cNvSpPr/>
          <p:nvPr/>
        </p:nvSpPr>
        <p:spPr>
          <a:xfrm>
            <a:off x="5671185" y="3484245"/>
            <a:ext cx="487045" cy="98171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</p:sp>
      <p:sp>
        <p:nvSpPr>
          <p:cNvPr id="260" name="CustomShape 127"/>
          <p:cNvSpPr/>
          <p:nvPr/>
        </p:nvSpPr>
        <p:spPr>
          <a:xfrm>
            <a:off x="5986780" y="2195830"/>
            <a:ext cx="1991360" cy="1612265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</p:sp>
      <p:sp>
        <p:nvSpPr>
          <p:cNvPr id="269" name="CustomShape 136"/>
          <p:cNvSpPr/>
          <p:nvPr/>
        </p:nvSpPr>
        <p:spPr>
          <a:xfrm flipH="1">
            <a:off x="2667000" y="2961005"/>
            <a:ext cx="4396740" cy="42672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61" name="CustomShape 128"/>
          <p:cNvSpPr/>
          <p:nvPr/>
        </p:nvSpPr>
        <p:spPr>
          <a:xfrm>
            <a:off x="7035800" y="2936240"/>
            <a:ext cx="1456690" cy="140335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39850" y="1767205"/>
            <a:ext cx="3123565" cy="511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rpn_cls_prob_reshape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39850" y="2494915"/>
            <a:ext cx="3123565" cy="511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rpn_bbox_pred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39850" y="3222625"/>
            <a:ext cx="3123565" cy="511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im_info</a:t>
            </a:r>
            <a:endParaRPr lang="x-none" altLang="en-US"/>
          </a:p>
        </p:txBody>
      </p:sp>
      <p:sp>
        <p:nvSpPr>
          <p:cNvPr id="5" name="Right Arrow 4"/>
          <p:cNvSpPr/>
          <p:nvPr/>
        </p:nvSpPr>
        <p:spPr>
          <a:xfrm>
            <a:off x="4699635" y="2521585"/>
            <a:ext cx="589915" cy="4349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64175" y="2364740"/>
            <a:ext cx="2732405" cy="806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proposal layer</a:t>
            </a:r>
            <a:endParaRPr lang="x-none" altLang="en-US"/>
          </a:p>
        </p:txBody>
      </p:sp>
      <p:sp>
        <p:nvSpPr>
          <p:cNvPr id="7" name="Rounded Rectangle 6"/>
          <p:cNvSpPr/>
          <p:nvPr/>
        </p:nvSpPr>
        <p:spPr>
          <a:xfrm>
            <a:off x="9307830" y="2332355"/>
            <a:ext cx="2732405" cy="806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rois</a:t>
            </a:r>
            <a:endParaRPr lang="x-none" altLang="en-US"/>
          </a:p>
        </p:txBody>
      </p:sp>
      <p:sp>
        <p:nvSpPr>
          <p:cNvPr id="10" name="Right Arrow 9"/>
          <p:cNvSpPr/>
          <p:nvPr/>
        </p:nvSpPr>
        <p:spPr>
          <a:xfrm>
            <a:off x="8409305" y="2562860"/>
            <a:ext cx="589915" cy="4349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Kingsoft Office WPP</Application>
  <PresentationFormat/>
  <Paragraphs>61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pi</cp:lastModifiedBy>
  <cp:revision>4</cp:revision>
  <dcterms:created xsi:type="dcterms:W3CDTF">2018-04-19T02:41:17Z</dcterms:created>
  <dcterms:modified xsi:type="dcterms:W3CDTF">2018-04-19T02:41:17Z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