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1" autoAdjust="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7892C-B3E1-4352-906E-C523EBBC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9F975F-0D00-4177-8C32-18D2421CE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C5225-A03C-457B-AC48-C72EF4A6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CAF4-54B3-45B6-B255-13892832F2B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E4A2E-0B39-451C-8387-7DDB07AD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DA892-8B8E-4EAF-845F-D516244B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6D8D-ECB1-44EA-8BD4-AED32EF3D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16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F270-FD47-4976-B4F8-CCC3D5F4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DE59C4-AB73-487C-BE92-0583105F4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619CF-6E14-443C-A321-CD857576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CAF4-54B3-45B6-B255-13892832F2B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748FB-581C-4393-9C7F-547D00C4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B451D-4334-4719-8AEA-7DE4F9A7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6D8D-ECB1-44EA-8BD4-AED32EF3D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9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B6F573-9CDE-468A-AD94-6E526B185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9BA727-8E76-49CA-92AB-55784B7AE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A26BF-5527-46F8-813D-68CCBADE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CAF4-54B3-45B6-B255-13892832F2B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B3AA6-333B-4121-BC92-AD1BABCD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C9825-9ECF-4E9F-83F4-E1D3FC6C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6D8D-ECB1-44EA-8BD4-AED32EF3D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4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17F9F-F6B8-4294-B98D-551867D3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14B68-787D-46F0-86EC-667CD0ADE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0048E-A838-4B08-991A-205F140F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CAF4-54B3-45B6-B255-13892832F2B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338F0-4788-465A-8845-ACDE5D8C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AA7B7-1247-41D7-9696-A2826C98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6D8D-ECB1-44EA-8BD4-AED32EF3D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2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D716F-E585-47E4-B84E-8BAE7005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7EDA2-D725-4CD7-91F5-D053C9394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1099-9479-481B-96EA-8F69602E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CAF4-54B3-45B6-B255-13892832F2B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A8FB7-DCEB-4D70-BC52-FB1B1B2A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9EC28-13DD-4A2D-B07B-DBCF4DA8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6D8D-ECB1-44EA-8BD4-AED32EF3D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5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1EE9B-C8C3-426A-8B83-84B609D2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79749-54B1-46E8-BD19-F7852BCE5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55A0C3-AEF4-4538-BB0F-5219E77F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484CFA-E593-4A0E-B88F-71A3E35E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CAF4-54B3-45B6-B255-13892832F2B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7C6A87-644C-47F3-8333-FAF0A655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5F6E7-F609-49E9-823C-4F299212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6D8D-ECB1-44EA-8BD4-AED32EF3D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C9D87-FC27-41AC-A80B-5261F7D1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F09B8-B845-427F-9D34-32CA439EF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1B40AF-7AED-4FE2-ADA9-D2DF96E5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DF211B-C510-4287-80C2-FE5AFD6D0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7537C8-2347-4AA0-B533-B206862FE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9345D3-3068-40BE-BFC3-DE77DA8B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CAF4-54B3-45B6-B255-13892832F2B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041F10-B215-4E11-9E3F-BDA0AD97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55BA52-C30C-40A5-AA12-2F75E285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6D8D-ECB1-44EA-8BD4-AED32EF3D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5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615AD-345F-4FB1-9650-08F5C9EC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B69AD2-FB4A-4AD7-82A9-A2BF0160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CAF4-54B3-45B6-B255-13892832F2B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9F5C1D-E913-4EFD-B1E4-C2DBC831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C2C63B-7A2D-4CE1-8B3C-AA8BD611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6D8D-ECB1-44EA-8BD4-AED32EF3D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0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128FB6-BD06-4EA8-B342-8E46DEF0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CAF4-54B3-45B6-B255-13892832F2B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5E3776-1AA4-4647-8BF0-9A985C2A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CFEE8-7DC6-49C2-9FFC-4FB1D659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6D8D-ECB1-44EA-8BD4-AED32EF3D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6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52621-49E6-493F-A0DE-4FEDDAC1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F1A19-0E54-4CCE-AECE-B6EE715B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6EFF26-3BF0-4C3F-A238-94BAD19FC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75575-C46C-4174-8029-B5FF638A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CAF4-54B3-45B6-B255-13892832F2B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32C8E-C08E-4124-AABC-94FFC70A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095846-FC9A-4142-B336-4B287F7E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6D8D-ECB1-44EA-8BD4-AED32EF3D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7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AA1DB-6156-4C33-8E09-63CE8DE1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ED430F-D4E9-4FB0-B018-E0FC7CC77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11BF90-57D8-495B-85CC-9154DADAB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7B63D-7718-4BE9-A12C-52322371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CAF4-54B3-45B6-B255-13892832F2B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A7723-21DD-443D-A16B-6D22701A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FD8D0-7731-48A1-9A50-964A45CA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6D8D-ECB1-44EA-8BD4-AED32EF3D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C1B474-B818-427F-964E-908AA2CD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38E8A-E9F2-4A56-A3E5-2C3243215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06069-23D9-45FF-9E10-5D81F7441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CAF4-54B3-45B6-B255-13892832F2BC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A5122-F050-4AB6-AE69-2D9E93BF8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2901B-D428-4105-8D36-282C16B34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6D8D-ECB1-44EA-8BD4-AED32EF3D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140">
            <a:extLst>
              <a:ext uri="{FF2B5EF4-FFF2-40B4-BE49-F238E27FC236}">
                <a16:creationId xmlns:a16="http://schemas.microsoft.com/office/drawing/2014/main" id="{F76E3EA1-79D6-477E-BCDE-6CDBFE923E25}"/>
              </a:ext>
            </a:extLst>
          </p:cNvPr>
          <p:cNvSpPr/>
          <p:nvPr/>
        </p:nvSpPr>
        <p:spPr>
          <a:xfrm>
            <a:off x="7453135" y="1673627"/>
            <a:ext cx="3091070" cy="3078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1ABF911-0B9D-4205-AA50-34BB3C849DB9}"/>
              </a:ext>
            </a:extLst>
          </p:cNvPr>
          <p:cNvSpPr/>
          <p:nvPr/>
        </p:nvSpPr>
        <p:spPr>
          <a:xfrm>
            <a:off x="1085596" y="1834683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1CEEE1E-D792-42F9-9529-880B0402EB51}"/>
              </a:ext>
            </a:extLst>
          </p:cNvPr>
          <p:cNvSpPr/>
          <p:nvPr/>
        </p:nvSpPr>
        <p:spPr>
          <a:xfrm>
            <a:off x="1738739" y="1834683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FF1384-4829-40B7-B78E-3D1846BD7BE6}"/>
              </a:ext>
            </a:extLst>
          </p:cNvPr>
          <p:cNvSpPr/>
          <p:nvPr/>
        </p:nvSpPr>
        <p:spPr>
          <a:xfrm>
            <a:off x="2391882" y="1834683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37235D9-430B-4678-9B19-8764690F2E35}"/>
              </a:ext>
            </a:extLst>
          </p:cNvPr>
          <p:cNvSpPr/>
          <p:nvPr/>
        </p:nvSpPr>
        <p:spPr>
          <a:xfrm>
            <a:off x="1365514" y="2688434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48C2E7-7335-4427-93E2-63A8BF1C53AD}"/>
              </a:ext>
            </a:extLst>
          </p:cNvPr>
          <p:cNvSpPr/>
          <p:nvPr/>
        </p:nvSpPr>
        <p:spPr>
          <a:xfrm>
            <a:off x="2018657" y="2688434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F5BD817-5632-41B3-AA82-7AA52E900F07}"/>
              </a:ext>
            </a:extLst>
          </p:cNvPr>
          <p:cNvSpPr/>
          <p:nvPr/>
        </p:nvSpPr>
        <p:spPr>
          <a:xfrm>
            <a:off x="1085596" y="3542186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E3ECAC-FB05-4C58-94F9-D5130C3C7E5A}"/>
              </a:ext>
            </a:extLst>
          </p:cNvPr>
          <p:cNvSpPr/>
          <p:nvPr/>
        </p:nvSpPr>
        <p:spPr>
          <a:xfrm>
            <a:off x="1738739" y="3542186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BCD4C18-DA70-450C-A1A1-E388F3A2737E}"/>
              </a:ext>
            </a:extLst>
          </p:cNvPr>
          <p:cNvSpPr/>
          <p:nvPr/>
        </p:nvSpPr>
        <p:spPr>
          <a:xfrm>
            <a:off x="2391882" y="3542186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377ACC-914A-4C6D-9466-6CF3CCDBD403}"/>
              </a:ext>
            </a:extLst>
          </p:cNvPr>
          <p:cNvSpPr txBox="1"/>
          <p:nvPr/>
        </p:nvSpPr>
        <p:spPr>
          <a:xfrm>
            <a:off x="1085596" y="4094639"/>
            <a:ext cx="68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9376EF-4853-4A1F-9D41-89C9F38280E5}"/>
              </a:ext>
            </a:extLst>
          </p:cNvPr>
          <p:cNvSpPr txBox="1"/>
          <p:nvPr/>
        </p:nvSpPr>
        <p:spPr>
          <a:xfrm>
            <a:off x="1766731" y="4094639"/>
            <a:ext cx="4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86A83A-E788-4E4B-AB9E-D61E49B1714A}"/>
              </a:ext>
            </a:extLst>
          </p:cNvPr>
          <p:cNvSpPr txBox="1"/>
          <p:nvPr/>
        </p:nvSpPr>
        <p:spPr>
          <a:xfrm>
            <a:off x="2443200" y="4094639"/>
            <a:ext cx="4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73C1371-CCE4-44D8-BACA-F56CA6BE53CC}"/>
              </a:ext>
            </a:extLst>
          </p:cNvPr>
          <p:cNvCxnSpPr>
            <a:stCxn id="14" idx="0"/>
            <a:endCxn id="9" idx="4"/>
          </p:cNvCxnSpPr>
          <p:nvPr/>
        </p:nvCxnSpPr>
        <p:spPr>
          <a:xfrm flipV="1">
            <a:off x="1318861" y="3154964"/>
            <a:ext cx="279918" cy="387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E5F208A-8BE9-4093-B4AB-DC91C8F9A2AD}"/>
              </a:ext>
            </a:extLst>
          </p:cNvPr>
          <p:cNvCxnSpPr>
            <a:stCxn id="15" idx="0"/>
            <a:endCxn id="9" idx="4"/>
          </p:cNvCxnSpPr>
          <p:nvPr/>
        </p:nvCxnSpPr>
        <p:spPr>
          <a:xfrm flipH="1" flipV="1">
            <a:off x="1598779" y="3154964"/>
            <a:ext cx="373225" cy="387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FF0DBE6-D17B-44DD-85A1-35F7B9D104F4}"/>
              </a:ext>
            </a:extLst>
          </p:cNvPr>
          <p:cNvCxnSpPr>
            <a:stCxn id="16" idx="0"/>
            <a:endCxn id="9" idx="4"/>
          </p:cNvCxnSpPr>
          <p:nvPr/>
        </p:nvCxnSpPr>
        <p:spPr>
          <a:xfrm flipH="1" flipV="1">
            <a:off x="1598779" y="3154964"/>
            <a:ext cx="1026368" cy="387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89826CD-E7A8-457B-9716-2AE4F9CD4CC3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H="1" flipV="1">
            <a:off x="1318861" y="2301213"/>
            <a:ext cx="279918" cy="38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FE87B96-459E-43C6-862A-7BF32EF4948B}"/>
              </a:ext>
            </a:extLst>
          </p:cNvPr>
          <p:cNvCxnSpPr>
            <a:stCxn id="9" idx="0"/>
            <a:endCxn id="5" idx="4"/>
          </p:cNvCxnSpPr>
          <p:nvPr/>
        </p:nvCxnSpPr>
        <p:spPr>
          <a:xfrm flipV="1">
            <a:off x="1598779" y="2301213"/>
            <a:ext cx="373225" cy="38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BC66D84-70DF-4B9F-BBE8-F78B43818157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1598779" y="2301213"/>
            <a:ext cx="1026368" cy="38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13A951F-3CCA-4769-93F9-24E8405DB7A2}"/>
              </a:ext>
            </a:extLst>
          </p:cNvPr>
          <p:cNvCxnSpPr>
            <a:stCxn id="14" idx="0"/>
          </p:cNvCxnSpPr>
          <p:nvPr/>
        </p:nvCxnSpPr>
        <p:spPr>
          <a:xfrm flipV="1">
            <a:off x="1318861" y="3154964"/>
            <a:ext cx="886408" cy="387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112EF1C-C760-4007-B943-4992C114FC13}"/>
              </a:ext>
            </a:extLst>
          </p:cNvPr>
          <p:cNvCxnSpPr>
            <a:stCxn id="15" idx="0"/>
            <a:endCxn id="10" idx="4"/>
          </p:cNvCxnSpPr>
          <p:nvPr/>
        </p:nvCxnSpPr>
        <p:spPr>
          <a:xfrm flipV="1">
            <a:off x="1972004" y="3154964"/>
            <a:ext cx="279918" cy="387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6951E89-2222-4F87-808F-36ED26C0C8D4}"/>
              </a:ext>
            </a:extLst>
          </p:cNvPr>
          <p:cNvCxnSpPr>
            <a:stCxn id="16" idx="0"/>
            <a:endCxn id="10" idx="4"/>
          </p:cNvCxnSpPr>
          <p:nvPr/>
        </p:nvCxnSpPr>
        <p:spPr>
          <a:xfrm flipH="1" flipV="1">
            <a:off x="2251922" y="3154964"/>
            <a:ext cx="373225" cy="387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9732006-2F38-4FB5-A395-82A0F58AAB7D}"/>
              </a:ext>
            </a:extLst>
          </p:cNvPr>
          <p:cNvCxnSpPr>
            <a:stCxn id="10" idx="0"/>
            <a:endCxn id="6" idx="4"/>
          </p:cNvCxnSpPr>
          <p:nvPr/>
        </p:nvCxnSpPr>
        <p:spPr>
          <a:xfrm flipV="1">
            <a:off x="2251922" y="2301213"/>
            <a:ext cx="373225" cy="387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953B724-F1BB-4843-BEE7-DE7C67F2BF96}"/>
              </a:ext>
            </a:extLst>
          </p:cNvPr>
          <p:cNvCxnSpPr>
            <a:stCxn id="10" idx="0"/>
            <a:endCxn id="5" idx="4"/>
          </p:cNvCxnSpPr>
          <p:nvPr/>
        </p:nvCxnSpPr>
        <p:spPr>
          <a:xfrm flipH="1" flipV="1">
            <a:off x="1972004" y="2301213"/>
            <a:ext cx="279918" cy="387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C732358-09C6-4C4B-91B1-A4E3B8A224A5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H="1" flipV="1">
            <a:off x="1318861" y="2301213"/>
            <a:ext cx="933061" cy="387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7CAE9074-3E68-4AFA-9C37-50EBF550BCF1}"/>
              </a:ext>
            </a:extLst>
          </p:cNvPr>
          <p:cNvSpPr/>
          <p:nvPr/>
        </p:nvSpPr>
        <p:spPr>
          <a:xfrm>
            <a:off x="3600129" y="1834683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3FD113A-8AC9-4143-88AD-52A3E31F2DB2}"/>
              </a:ext>
            </a:extLst>
          </p:cNvPr>
          <p:cNvSpPr/>
          <p:nvPr/>
        </p:nvSpPr>
        <p:spPr>
          <a:xfrm>
            <a:off x="4253272" y="1834683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D27C58F-4B5C-49D9-8075-AF695B10C854}"/>
              </a:ext>
            </a:extLst>
          </p:cNvPr>
          <p:cNvSpPr/>
          <p:nvPr/>
        </p:nvSpPr>
        <p:spPr>
          <a:xfrm>
            <a:off x="4906415" y="1834683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2569969-1355-4FFA-91D1-F96D10ACA74B}"/>
              </a:ext>
            </a:extLst>
          </p:cNvPr>
          <p:cNvSpPr/>
          <p:nvPr/>
        </p:nvSpPr>
        <p:spPr>
          <a:xfrm>
            <a:off x="3880047" y="2688434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09D814E-8101-44AB-90D1-D489AA1104D0}"/>
              </a:ext>
            </a:extLst>
          </p:cNvPr>
          <p:cNvSpPr/>
          <p:nvPr/>
        </p:nvSpPr>
        <p:spPr>
          <a:xfrm>
            <a:off x="4533190" y="2688434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3C315A8E-713E-44D0-985B-9B16D681DA05}"/>
              </a:ext>
            </a:extLst>
          </p:cNvPr>
          <p:cNvSpPr/>
          <p:nvPr/>
        </p:nvSpPr>
        <p:spPr>
          <a:xfrm>
            <a:off x="3600129" y="3542186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61F86CC-B580-4744-91FF-E45ABD3FBB56}"/>
              </a:ext>
            </a:extLst>
          </p:cNvPr>
          <p:cNvSpPr/>
          <p:nvPr/>
        </p:nvSpPr>
        <p:spPr>
          <a:xfrm>
            <a:off x="4253272" y="3542186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4FF6C7B-755C-487C-AFFE-D6D741584063}"/>
              </a:ext>
            </a:extLst>
          </p:cNvPr>
          <p:cNvSpPr/>
          <p:nvPr/>
        </p:nvSpPr>
        <p:spPr>
          <a:xfrm>
            <a:off x="4906415" y="3542186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267B47E-0A6A-43D2-BD93-FA34D53378C4}"/>
              </a:ext>
            </a:extLst>
          </p:cNvPr>
          <p:cNvSpPr txBox="1"/>
          <p:nvPr/>
        </p:nvSpPr>
        <p:spPr>
          <a:xfrm>
            <a:off x="3600129" y="4094639"/>
            <a:ext cx="68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012EF2B-6442-4C7C-9A7D-787132B42106}"/>
              </a:ext>
            </a:extLst>
          </p:cNvPr>
          <p:cNvSpPr txBox="1"/>
          <p:nvPr/>
        </p:nvSpPr>
        <p:spPr>
          <a:xfrm>
            <a:off x="4281264" y="4094639"/>
            <a:ext cx="4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DFCF775-73FE-42C4-9759-3EE87B29E665}"/>
              </a:ext>
            </a:extLst>
          </p:cNvPr>
          <p:cNvSpPr txBox="1"/>
          <p:nvPr/>
        </p:nvSpPr>
        <p:spPr>
          <a:xfrm>
            <a:off x="4957733" y="4094639"/>
            <a:ext cx="4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C78D93A-DE24-4CDA-A710-D21B941290F9}"/>
              </a:ext>
            </a:extLst>
          </p:cNvPr>
          <p:cNvCxnSpPr>
            <a:stCxn id="65" idx="0"/>
            <a:endCxn id="63" idx="4"/>
          </p:cNvCxnSpPr>
          <p:nvPr/>
        </p:nvCxnSpPr>
        <p:spPr>
          <a:xfrm flipV="1">
            <a:off x="3833394" y="3154964"/>
            <a:ext cx="279918" cy="387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DE6FAC2-F054-4608-B2AD-4F231E778A2B}"/>
              </a:ext>
            </a:extLst>
          </p:cNvPr>
          <p:cNvCxnSpPr>
            <a:stCxn id="66" idx="0"/>
            <a:endCxn id="63" idx="4"/>
          </p:cNvCxnSpPr>
          <p:nvPr/>
        </p:nvCxnSpPr>
        <p:spPr>
          <a:xfrm flipH="1" flipV="1">
            <a:off x="4113312" y="3154964"/>
            <a:ext cx="373225" cy="387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618C611-25E5-4200-AF08-76857F391D3E}"/>
              </a:ext>
            </a:extLst>
          </p:cNvPr>
          <p:cNvCxnSpPr>
            <a:stCxn id="67" idx="0"/>
            <a:endCxn id="63" idx="4"/>
          </p:cNvCxnSpPr>
          <p:nvPr/>
        </p:nvCxnSpPr>
        <p:spPr>
          <a:xfrm flipH="1" flipV="1">
            <a:off x="4113312" y="3154964"/>
            <a:ext cx="1026368" cy="387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BEDBE46-F60C-4579-B338-0BD7887E69E4}"/>
              </a:ext>
            </a:extLst>
          </p:cNvPr>
          <p:cNvCxnSpPr>
            <a:cxnSpLocks/>
            <a:stCxn id="63" idx="0"/>
            <a:endCxn id="60" idx="4"/>
          </p:cNvCxnSpPr>
          <p:nvPr/>
        </p:nvCxnSpPr>
        <p:spPr>
          <a:xfrm flipH="1" flipV="1">
            <a:off x="3833394" y="2301213"/>
            <a:ext cx="279918" cy="38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57998DF-0CAB-4F9D-82CA-ED31FA9F6773}"/>
              </a:ext>
            </a:extLst>
          </p:cNvPr>
          <p:cNvCxnSpPr>
            <a:stCxn id="63" idx="0"/>
            <a:endCxn id="61" idx="4"/>
          </p:cNvCxnSpPr>
          <p:nvPr/>
        </p:nvCxnSpPr>
        <p:spPr>
          <a:xfrm flipV="1">
            <a:off x="4113312" y="2301213"/>
            <a:ext cx="373225" cy="38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C86CB4E-5F4A-4397-BA7C-8FB148612E53}"/>
              </a:ext>
            </a:extLst>
          </p:cNvPr>
          <p:cNvCxnSpPr>
            <a:stCxn id="63" idx="0"/>
            <a:endCxn id="62" idx="4"/>
          </p:cNvCxnSpPr>
          <p:nvPr/>
        </p:nvCxnSpPr>
        <p:spPr>
          <a:xfrm flipV="1">
            <a:off x="4113312" y="2301213"/>
            <a:ext cx="1026368" cy="38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FE0291A-E967-4FDB-ACAE-51B79A3DBC8F}"/>
              </a:ext>
            </a:extLst>
          </p:cNvPr>
          <p:cNvCxnSpPr>
            <a:stCxn id="65" idx="0"/>
          </p:cNvCxnSpPr>
          <p:nvPr/>
        </p:nvCxnSpPr>
        <p:spPr>
          <a:xfrm flipV="1">
            <a:off x="3833394" y="3154964"/>
            <a:ext cx="886408" cy="387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D75AC37-0B2D-4460-9003-D9B8DF90088B}"/>
              </a:ext>
            </a:extLst>
          </p:cNvPr>
          <p:cNvCxnSpPr>
            <a:stCxn id="66" idx="0"/>
            <a:endCxn id="64" idx="4"/>
          </p:cNvCxnSpPr>
          <p:nvPr/>
        </p:nvCxnSpPr>
        <p:spPr>
          <a:xfrm flipV="1">
            <a:off x="4486537" y="3154964"/>
            <a:ext cx="279918" cy="387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5A5F058-EF07-4590-B275-035C88E964F6}"/>
              </a:ext>
            </a:extLst>
          </p:cNvPr>
          <p:cNvCxnSpPr>
            <a:stCxn id="67" idx="0"/>
            <a:endCxn id="64" idx="4"/>
          </p:cNvCxnSpPr>
          <p:nvPr/>
        </p:nvCxnSpPr>
        <p:spPr>
          <a:xfrm flipH="1" flipV="1">
            <a:off x="4766455" y="3154964"/>
            <a:ext cx="373225" cy="387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47B3342-650A-422C-A668-FB5B0A2D06FD}"/>
              </a:ext>
            </a:extLst>
          </p:cNvPr>
          <p:cNvCxnSpPr>
            <a:stCxn id="64" idx="0"/>
            <a:endCxn id="62" idx="4"/>
          </p:cNvCxnSpPr>
          <p:nvPr/>
        </p:nvCxnSpPr>
        <p:spPr>
          <a:xfrm flipV="1">
            <a:off x="4766455" y="2301213"/>
            <a:ext cx="373225" cy="387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CE527F6-396B-42E6-BB6A-E0312D42AC10}"/>
              </a:ext>
            </a:extLst>
          </p:cNvPr>
          <p:cNvCxnSpPr>
            <a:stCxn id="64" idx="0"/>
            <a:endCxn id="61" idx="4"/>
          </p:cNvCxnSpPr>
          <p:nvPr/>
        </p:nvCxnSpPr>
        <p:spPr>
          <a:xfrm flipH="1" flipV="1">
            <a:off x="4486537" y="2301213"/>
            <a:ext cx="279918" cy="387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C4F5435-794B-4569-8B33-3CFCCBB6DC27}"/>
              </a:ext>
            </a:extLst>
          </p:cNvPr>
          <p:cNvCxnSpPr>
            <a:stCxn id="64" idx="0"/>
            <a:endCxn id="60" idx="4"/>
          </p:cNvCxnSpPr>
          <p:nvPr/>
        </p:nvCxnSpPr>
        <p:spPr>
          <a:xfrm flipH="1" flipV="1">
            <a:off x="3833394" y="2301213"/>
            <a:ext cx="933061" cy="387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箭头: 下 114">
            <a:extLst>
              <a:ext uri="{FF2B5EF4-FFF2-40B4-BE49-F238E27FC236}">
                <a16:creationId xmlns:a16="http://schemas.microsoft.com/office/drawing/2014/main" id="{D132C0A7-A81F-40C8-B888-6C46F63EF1BD}"/>
              </a:ext>
            </a:extLst>
          </p:cNvPr>
          <p:cNvSpPr/>
          <p:nvPr/>
        </p:nvSpPr>
        <p:spPr>
          <a:xfrm rot="16200000">
            <a:off x="3065575" y="2655410"/>
            <a:ext cx="243350" cy="657673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左大括号 116">
            <a:extLst>
              <a:ext uri="{FF2B5EF4-FFF2-40B4-BE49-F238E27FC236}">
                <a16:creationId xmlns:a16="http://schemas.microsoft.com/office/drawing/2014/main" id="{1A96F6D6-E6DC-4646-89A6-EA20F19F78EB}"/>
              </a:ext>
            </a:extLst>
          </p:cNvPr>
          <p:cNvSpPr/>
          <p:nvPr/>
        </p:nvSpPr>
        <p:spPr>
          <a:xfrm rot="16200000">
            <a:off x="4348200" y="4049814"/>
            <a:ext cx="202636" cy="1143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D42E1208-EDCB-4530-B917-A1B92A64DCBD}"/>
              </a:ext>
            </a:extLst>
          </p:cNvPr>
          <p:cNvSpPr/>
          <p:nvPr/>
        </p:nvSpPr>
        <p:spPr>
          <a:xfrm rot="16200000">
            <a:off x="1835696" y="4079712"/>
            <a:ext cx="202636" cy="1143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45B20AE-928B-49A6-BCF7-65D24A11FD43}"/>
              </a:ext>
            </a:extLst>
          </p:cNvPr>
          <p:cNvSpPr txBox="1"/>
          <p:nvPr/>
        </p:nvSpPr>
        <p:spPr>
          <a:xfrm>
            <a:off x="1346851" y="4900235"/>
            <a:ext cx="142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vector a</a:t>
            </a:r>
            <a:endParaRPr lang="zh-CN" altLang="en-US" b="1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0A76DA5-C15B-4AC7-8440-F78C4BFD58E7}"/>
              </a:ext>
            </a:extLst>
          </p:cNvPr>
          <p:cNvSpPr txBox="1"/>
          <p:nvPr/>
        </p:nvSpPr>
        <p:spPr>
          <a:xfrm>
            <a:off x="4066659" y="4905920"/>
            <a:ext cx="106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vecor</a:t>
            </a:r>
            <a:r>
              <a:rPr lang="en-US" altLang="zh-CN" b="1" dirty="0"/>
              <a:t> b</a:t>
            </a:r>
            <a:endParaRPr lang="zh-CN" altLang="en-US" b="1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A8173834-6815-47F9-9A1D-BBEABF40FA0B}"/>
              </a:ext>
            </a:extLst>
          </p:cNvPr>
          <p:cNvSpPr/>
          <p:nvPr/>
        </p:nvSpPr>
        <p:spPr>
          <a:xfrm>
            <a:off x="8025209" y="2083587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92CC4D7C-EA59-4E36-9481-220091D3819A}"/>
              </a:ext>
            </a:extLst>
          </p:cNvPr>
          <p:cNvSpPr/>
          <p:nvPr/>
        </p:nvSpPr>
        <p:spPr>
          <a:xfrm>
            <a:off x="8678352" y="2083587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C2776D68-2148-4677-8219-DEAF1996B763}"/>
              </a:ext>
            </a:extLst>
          </p:cNvPr>
          <p:cNvSpPr/>
          <p:nvPr/>
        </p:nvSpPr>
        <p:spPr>
          <a:xfrm>
            <a:off x="9331495" y="2083587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F12C1C61-05E6-441C-88E9-680D04B657D9}"/>
              </a:ext>
            </a:extLst>
          </p:cNvPr>
          <p:cNvSpPr/>
          <p:nvPr/>
        </p:nvSpPr>
        <p:spPr>
          <a:xfrm>
            <a:off x="8305127" y="2937338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F55C3BF5-373C-43C1-9E05-A15122B65407}"/>
              </a:ext>
            </a:extLst>
          </p:cNvPr>
          <p:cNvSpPr/>
          <p:nvPr/>
        </p:nvSpPr>
        <p:spPr>
          <a:xfrm>
            <a:off x="8025209" y="3791090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913119E8-3D15-407D-AF0C-F0527C59F1D2}"/>
              </a:ext>
            </a:extLst>
          </p:cNvPr>
          <p:cNvSpPr/>
          <p:nvPr/>
        </p:nvSpPr>
        <p:spPr>
          <a:xfrm>
            <a:off x="8678352" y="3791090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708950A4-8E3C-4D60-899E-B2970FFFFF33}"/>
              </a:ext>
            </a:extLst>
          </p:cNvPr>
          <p:cNvSpPr/>
          <p:nvPr/>
        </p:nvSpPr>
        <p:spPr>
          <a:xfrm>
            <a:off x="9331495" y="3791090"/>
            <a:ext cx="466530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8DD91674-C6E1-4E32-BFA4-B83ED80233A1}"/>
              </a:ext>
            </a:extLst>
          </p:cNvPr>
          <p:cNvCxnSpPr>
            <a:stCxn id="126" idx="0"/>
            <a:endCxn id="124" idx="4"/>
          </p:cNvCxnSpPr>
          <p:nvPr/>
        </p:nvCxnSpPr>
        <p:spPr>
          <a:xfrm flipV="1">
            <a:off x="8258474" y="3403868"/>
            <a:ext cx="279918" cy="387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C59F57AF-FE06-48CA-AEB9-F27271113278}"/>
              </a:ext>
            </a:extLst>
          </p:cNvPr>
          <p:cNvCxnSpPr>
            <a:stCxn id="127" idx="0"/>
            <a:endCxn id="124" idx="4"/>
          </p:cNvCxnSpPr>
          <p:nvPr/>
        </p:nvCxnSpPr>
        <p:spPr>
          <a:xfrm flipH="1" flipV="1">
            <a:off x="8538392" y="3403868"/>
            <a:ext cx="373225" cy="387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4454BC7B-35A8-43DC-BD19-F948BFE23EC7}"/>
              </a:ext>
            </a:extLst>
          </p:cNvPr>
          <p:cNvCxnSpPr>
            <a:stCxn id="128" idx="0"/>
            <a:endCxn id="124" idx="4"/>
          </p:cNvCxnSpPr>
          <p:nvPr/>
        </p:nvCxnSpPr>
        <p:spPr>
          <a:xfrm flipH="1" flipV="1">
            <a:off x="8538392" y="3403868"/>
            <a:ext cx="1026368" cy="387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3EC5353-5F20-42C8-8AA2-FA2187DB2979}"/>
              </a:ext>
            </a:extLst>
          </p:cNvPr>
          <p:cNvCxnSpPr>
            <a:cxnSpLocks/>
            <a:stCxn id="124" idx="0"/>
            <a:endCxn id="121" idx="4"/>
          </p:cNvCxnSpPr>
          <p:nvPr/>
        </p:nvCxnSpPr>
        <p:spPr>
          <a:xfrm flipH="1" flipV="1">
            <a:off x="8258474" y="2550117"/>
            <a:ext cx="279918" cy="38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98137E5-0852-46A0-9B7C-F3868722C825}"/>
              </a:ext>
            </a:extLst>
          </p:cNvPr>
          <p:cNvCxnSpPr>
            <a:stCxn id="124" idx="0"/>
            <a:endCxn id="122" idx="4"/>
          </p:cNvCxnSpPr>
          <p:nvPr/>
        </p:nvCxnSpPr>
        <p:spPr>
          <a:xfrm flipV="1">
            <a:off x="8538392" y="2550117"/>
            <a:ext cx="373225" cy="38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E82C28B-6614-4883-BB4D-0D27C6693E67}"/>
              </a:ext>
            </a:extLst>
          </p:cNvPr>
          <p:cNvCxnSpPr>
            <a:stCxn id="124" idx="0"/>
            <a:endCxn id="123" idx="4"/>
          </p:cNvCxnSpPr>
          <p:nvPr/>
        </p:nvCxnSpPr>
        <p:spPr>
          <a:xfrm flipV="1">
            <a:off x="8538392" y="2550117"/>
            <a:ext cx="1026368" cy="38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4DEE4580-C681-4AC5-B621-745C95E40249}"/>
              </a:ext>
            </a:extLst>
          </p:cNvPr>
          <p:cNvSpPr txBox="1"/>
          <p:nvPr/>
        </p:nvSpPr>
        <p:spPr>
          <a:xfrm>
            <a:off x="7842925" y="4335329"/>
            <a:ext cx="285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从一个神经元改起</a:t>
            </a:r>
          </a:p>
        </p:txBody>
      </p:sp>
      <p:sp>
        <p:nvSpPr>
          <p:cNvPr id="143" name="箭头: 下 142">
            <a:extLst>
              <a:ext uri="{FF2B5EF4-FFF2-40B4-BE49-F238E27FC236}">
                <a16:creationId xmlns:a16="http://schemas.microsoft.com/office/drawing/2014/main" id="{F6CF873E-4DF4-43CF-91BA-E23B6263FD9D}"/>
              </a:ext>
            </a:extLst>
          </p:cNvPr>
          <p:cNvSpPr/>
          <p:nvPr/>
        </p:nvSpPr>
        <p:spPr>
          <a:xfrm rot="16200000">
            <a:off x="5507931" y="2655410"/>
            <a:ext cx="243350" cy="657673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36C8DFF-80C4-44DC-AFF6-28DE7C27E222}"/>
              </a:ext>
            </a:extLst>
          </p:cNvPr>
          <p:cNvSpPr txBox="1"/>
          <p:nvPr/>
        </p:nvSpPr>
        <p:spPr>
          <a:xfrm>
            <a:off x="6165845" y="2803886"/>
            <a:ext cx="65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0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F53D30F0-4494-4F35-9962-592010BDBCC9}"/>
              </a:ext>
            </a:extLst>
          </p:cNvPr>
          <p:cNvGrpSpPr/>
          <p:nvPr/>
        </p:nvGrpSpPr>
        <p:grpSpPr>
          <a:xfrm>
            <a:off x="452940" y="77808"/>
            <a:ext cx="3091070" cy="3078903"/>
            <a:chOff x="813795" y="1425149"/>
            <a:chExt cx="3091070" cy="30789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3DAD91F-FAF8-4B55-A159-45E83F5610F0}"/>
                </a:ext>
              </a:extLst>
            </p:cNvPr>
            <p:cNvSpPr/>
            <p:nvPr/>
          </p:nvSpPr>
          <p:spPr>
            <a:xfrm>
              <a:off x="813795" y="1425149"/>
              <a:ext cx="3091070" cy="3078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C6B28EB-CC61-4AEB-8536-3D5955210508}"/>
                </a:ext>
              </a:extLst>
            </p:cNvPr>
            <p:cNvSpPr/>
            <p:nvPr/>
          </p:nvSpPr>
          <p:spPr>
            <a:xfrm>
              <a:off x="1385869" y="1835109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85BF84D-2A27-4C4F-AABD-3E35B9B05D3F}"/>
                </a:ext>
              </a:extLst>
            </p:cNvPr>
            <p:cNvSpPr/>
            <p:nvPr/>
          </p:nvSpPr>
          <p:spPr>
            <a:xfrm>
              <a:off x="2039012" y="1835109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EE3E826-920D-46EA-9CA6-B4276DBC8EE2}"/>
                </a:ext>
              </a:extLst>
            </p:cNvPr>
            <p:cNvSpPr/>
            <p:nvPr/>
          </p:nvSpPr>
          <p:spPr>
            <a:xfrm>
              <a:off x="2692155" y="1835109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E065503-3FED-4301-A65D-C592D41F4AB0}"/>
                </a:ext>
              </a:extLst>
            </p:cNvPr>
            <p:cNvSpPr/>
            <p:nvPr/>
          </p:nvSpPr>
          <p:spPr>
            <a:xfrm>
              <a:off x="1665787" y="2688860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E0D5749-EF5B-4F30-A614-BAC570894566}"/>
                </a:ext>
              </a:extLst>
            </p:cNvPr>
            <p:cNvSpPr/>
            <p:nvPr/>
          </p:nvSpPr>
          <p:spPr>
            <a:xfrm>
              <a:off x="1385869" y="3542612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39A695B-B341-4142-8E94-1C7DE5AEE662}"/>
                </a:ext>
              </a:extLst>
            </p:cNvPr>
            <p:cNvSpPr/>
            <p:nvPr/>
          </p:nvSpPr>
          <p:spPr>
            <a:xfrm>
              <a:off x="2039012" y="3542612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1203D-A37A-4DA5-9E61-8A94A494CA9B}"/>
                </a:ext>
              </a:extLst>
            </p:cNvPr>
            <p:cNvSpPr/>
            <p:nvPr/>
          </p:nvSpPr>
          <p:spPr>
            <a:xfrm>
              <a:off x="2692155" y="3542612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8E495D0-4084-4290-8608-350B1DDFF90F}"/>
                </a:ext>
              </a:extLst>
            </p:cNvPr>
            <p:cNvCxnSpPr>
              <a:stCxn id="9" idx="0"/>
              <a:endCxn id="8" idx="4"/>
            </p:cNvCxnSpPr>
            <p:nvPr/>
          </p:nvCxnSpPr>
          <p:spPr>
            <a:xfrm flipV="1">
              <a:off x="1619134" y="3155390"/>
              <a:ext cx="279918" cy="387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1B92032-7467-44D1-ABEA-96F5E024C85C}"/>
                </a:ext>
              </a:extLst>
            </p:cNvPr>
            <p:cNvCxnSpPr>
              <a:stCxn id="10" idx="0"/>
              <a:endCxn id="8" idx="4"/>
            </p:cNvCxnSpPr>
            <p:nvPr/>
          </p:nvCxnSpPr>
          <p:spPr>
            <a:xfrm flipH="1" flipV="1">
              <a:off x="1899052" y="3155390"/>
              <a:ext cx="373225" cy="387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4237F11-00D5-4289-A061-F25CCAB005A2}"/>
                </a:ext>
              </a:extLst>
            </p:cNvPr>
            <p:cNvCxnSpPr>
              <a:stCxn id="11" idx="0"/>
              <a:endCxn id="8" idx="4"/>
            </p:cNvCxnSpPr>
            <p:nvPr/>
          </p:nvCxnSpPr>
          <p:spPr>
            <a:xfrm flipH="1" flipV="1">
              <a:off x="1899052" y="3155390"/>
              <a:ext cx="1026368" cy="387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837AB41-5085-45C5-B01E-3735A31D9F9F}"/>
                </a:ext>
              </a:extLst>
            </p:cNvPr>
            <p:cNvCxnSpPr>
              <a:cxnSpLocks/>
              <a:stCxn id="8" idx="0"/>
              <a:endCxn id="5" idx="4"/>
            </p:cNvCxnSpPr>
            <p:nvPr/>
          </p:nvCxnSpPr>
          <p:spPr>
            <a:xfrm flipH="1" flipV="1">
              <a:off x="1619134" y="2301639"/>
              <a:ext cx="279918" cy="387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F06C08B-4F8F-40EF-ACB9-939F83C2130C}"/>
                </a:ext>
              </a:extLst>
            </p:cNvPr>
            <p:cNvCxnSpPr>
              <a:stCxn id="8" idx="0"/>
              <a:endCxn id="6" idx="4"/>
            </p:cNvCxnSpPr>
            <p:nvPr/>
          </p:nvCxnSpPr>
          <p:spPr>
            <a:xfrm flipV="1">
              <a:off x="1899052" y="2301639"/>
              <a:ext cx="373225" cy="387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73F9841-F063-4613-8EE6-F66710F5BDB9}"/>
                </a:ext>
              </a:extLst>
            </p:cNvPr>
            <p:cNvCxnSpPr>
              <a:stCxn id="8" idx="0"/>
              <a:endCxn id="7" idx="4"/>
            </p:cNvCxnSpPr>
            <p:nvPr/>
          </p:nvCxnSpPr>
          <p:spPr>
            <a:xfrm flipV="1">
              <a:off x="1899052" y="2301639"/>
              <a:ext cx="1026368" cy="387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F2C217C-2395-47D6-9212-C4E5F5CE549A}"/>
                </a:ext>
              </a:extLst>
            </p:cNvPr>
            <p:cNvSpPr txBox="1"/>
            <p:nvPr/>
          </p:nvSpPr>
          <p:spPr>
            <a:xfrm>
              <a:off x="1945705" y="4071931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194E18B8-8A5F-4067-8F76-77D802AFFDF2}"/>
                    </a:ext>
                  </a:extLst>
                </p:cNvPr>
                <p:cNvSpPr txBox="1"/>
                <p:nvPr/>
              </p:nvSpPr>
              <p:spPr>
                <a:xfrm>
                  <a:off x="2038876" y="3196018"/>
                  <a:ext cx="4665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194E18B8-8A5F-4067-8F76-77D802AFF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876" y="3196018"/>
                  <a:ext cx="46653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6181F80-4A28-4D99-A012-152007E163C0}"/>
                    </a:ext>
                  </a:extLst>
                </p:cNvPr>
                <p:cNvSpPr txBox="1"/>
                <p:nvPr/>
              </p:nvSpPr>
              <p:spPr>
                <a:xfrm>
                  <a:off x="1893037" y="2863036"/>
                  <a:ext cx="12656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xw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6181F80-4A28-4D99-A012-152007E16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037" y="2863036"/>
                  <a:ext cx="126564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2774454-2696-47A5-90E4-3D0FDF7CFCEE}"/>
              </a:ext>
            </a:extLst>
          </p:cNvPr>
          <p:cNvGrpSpPr/>
          <p:nvPr/>
        </p:nvGrpSpPr>
        <p:grpSpPr>
          <a:xfrm>
            <a:off x="452940" y="3330887"/>
            <a:ext cx="3091070" cy="3078903"/>
            <a:chOff x="813795" y="1425149"/>
            <a:chExt cx="3091070" cy="307890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C2E74F4-1029-4092-B530-193D4B322975}"/>
                </a:ext>
              </a:extLst>
            </p:cNvPr>
            <p:cNvSpPr/>
            <p:nvPr/>
          </p:nvSpPr>
          <p:spPr>
            <a:xfrm>
              <a:off x="813795" y="1425149"/>
              <a:ext cx="3091070" cy="3078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535DEFA-E275-490B-8873-A7E7DE2FA206}"/>
                </a:ext>
              </a:extLst>
            </p:cNvPr>
            <p:cNvSpPr/>
            <p:nvPr/>
          </p:nvSpPr>
          <p:spPr>
            <a:xfrm>
              <a:off x="1385869" y="1835109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7125C11-7B9D-4E0C-8116-68E25D18FB3D}"/>
                </a:ext>
              </a:extLst>
            </p:cNvPr>
            <p:cNvSpPr/>
            <p:nvPr/>
          </p:nvSpPr>
          <p:spPr>
            <a:xfrm>
              <a:off x="2039012" y="1835109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4404A96-7424-4802-BC2D-AF43D1B85822}"/>
                </a:ext>
              </a:extLst>
            </p:cNvPr>
            <p:cNvSpPr/>
            <p:nvPr/>
          </p:nvSpPr>
          <p:spPr>
            <a:xfrm>
              <a:off x="2692155" y="1835109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92E1C26-7D7E-4AB7-97DF-109852C5989E}"/>
                </a:ext>
              </a:extLst>
            </p:cNvPr>
            <p:cNvSpPr/>
            <p:nvPr/>
          </p:nvSpPr>
          <p:spPr>
            <a:xfrm>
              <a:off x="1665787" y="2688860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D25DE36-1C7E-4BF3-9E78-3461576ED379}"/>
                </a:ext>
              </a:extLst>
            </p:cNvPr>
            <p:cNvSpPr/>
            <p:nvPr/>
          </p:nvSpPr>
          <p:spPr>
            <a:xfrm>
              <a:off x="1385869" y="3542612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36A0057-E73F-400C-A933-50765995C3B9}"/>
                </a:ext>
              </a:extLst>
            </p:cNvPr>
            <p:cNvSpPr/>
            <p:nvPr/>
          </p:nvSpPr>
          <p:spPr>
            <a:xfrm>
              <a:off x="2039012" y="3542612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EAD5A36-EB19-46D2-8BF8-D7D7C2F8D70E}"/>
                </a:ext>
              </a:extLst>
            </p:cNvPr>
            <p:cNvSpPr/>
            <p:nvPr/>
          </p:nvSpPr>
          <p:spPr>
            <a:xfrm>
              <a:off x="2692155" y="3542612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5232663-78FE-40DD-B1CC-F1A9CE649423}"/>
                </a:ext>
              </a:extLst>
            </p:cNvPr>
            <p:cNvCxnSpPr>
              <a:stCxn id="29" idx="0"/>
              <a:endCxn id="28" idx="4"/>
            </p:cNvCxnSpPr>
            <p:nvPr/>
          </p:nvCxnSpPr>
          <p:spPr>
            <a:xfrm flipV="1">
              <a:off x="1619134" y="3155390"/>
              <a:ext cx="279918" cy="387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05171BB-FD14-4600-8FB3-286D53D2776F}"/>
                </a:ext>
              </a:extLst>
            </p:cNvPr>
            <p:cNvCxnSpPr>
              <a:stCxn id="30" idx="0"/>
              <a:endCxn id="28" idx="4"/>
            </p:cNvCxnSpPr>
            <p:nvPr/>
          </p:nvCxnSpPr>
          <p:spPr>
            <a:xfrm flipH="1" flipV="1">
              <a:off x="1899052" y="3155390"/>
              <a:ext cx="373225" cy="387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033988A-799B-4B1E-8026-762869377020}"/>
                </a:ext>
              </a:extLst>
            </p:cNvPr>
            <p:cNvCxnSpPr>
              <a:stCxn id="31" idx="0"/>
              <a:endCxn id="28" idx="4"/>
            </p:cNvCxnSpPr>
            <p:nvPr/>
          </p:nvCxnSpPr>
          <p:spPr>
            <a:xfrm flipH="1" flipV="1">
              <a:off x="1899052" y="3155390"/>
              <a:ext cx="1026368" cy="387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7099BC2-CC7A-48D5-AE28-65CC981A6D5B}"/>
                </a:ext>
              </a:extLst>
            </p:cNvPr>
            <p:cNvCxnSpPr>
              <a:cxnSpLocks/>
              <a:stCxn id="28" idx="0"/>
              <a:endCxn id="25" idx="4"/>
            </p:cNvCxnSpPr>
            <p:nvPr/>
          </p:nvCxnSpPr>
          <p:spPr>
            <a:xfrm flipH="1" flipV="1">
              <a:off x="1619134" y="2301639"/>
              <a:ext cx="279918" cy="387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7E932B4-BF6F-4678-B1DC-F4E01494804B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1899052" y="2301639"/>
              <a:ext cx="373225" cy="387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C461E5C-F770-47BF-BFB8-C6BFE003B881}"/>
                </a:ext>
              </a:extLst>
            </p:cNvPr>
            <p:cNvCxnSpPr>
              <a:stCxn id="28" idx="0"/>
              <a:endCxn id="27" idx="4"/>
            </p:cNvCxnSpPr>
            <p:nvPr/>
          </p:nvCxnSpPr>
          <p:spPr>
            <a:xfrm flipV="1">
              <a:off x="1899052" y="2301639"/>
              <a:ext cx="1026368" cy="387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26A6422-86B2-43B3-8334-001DDC6AF73B}"/>
                </a:ext>
              </a:extLst>
            </p:cNvPr>
            <p:cNvSpPr txBox="1"/>
            <p:nvPr/>
          </p:nvSpPr>
          <p:spPr>
            <a:xfrm>
              <a:off x="1945705" y="4071931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D906B68C-57AC-43BC-8596-95BE289B472A}"/>
                    </a:ext>
                  </a:extLst>
                </p:cNvPr>
                <p:cNvSpPr txBox="1"/>
                <p:nvPr/>
              </p:nvSpPr>
              <p:spPr>
                <a:xfrm>
                  <a:off x="2038876" y="3196018"/>
                  <a:ext cx="466531" cy="414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w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D906B68C-57AC-43BC-8596-95BE289B4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876" y="3196018"/>
                  <a:ext cx="466531" cy="414409"/>
                </a:xfrm>
                <a:prstGeom prst="rect">
                  <a:avLst/>
                </a:prstGeom>
                <a:blipFill>
                  <a:blip r:embed="rId4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6957773-48E2-4CE5-AFD3-217389A64002}"/>
                    </a:ext>
                  </a:extLst>
                </p:cNvPr>
                <p:cNvSpPr txBox="1"/>
                <p:nvPr/>
              </p:nvSpPr>
              <p:spPr>
                <a:xfrm>
                  <a:off x="1893037" y="2863036"/>
                  <a:ext cx="1265648" cy="414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xw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6957773-48E2-4CE5-AFD3-217389A64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037" y="2863036"/>
                  <a:ext cx="1265648" cy="414409"/>
                </a:xfrm>
                <a:prstGeom prst="rect">
                  <a:avLst/>
                </a:prstGeom>
                <a:blipFill>
                  <a:blip r:embed="rId5"/>
                  <a:stretch>
                    <a:fillRect b="-10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80A3945-32EE-4532-90A6-DA722CB59716}"/>
              </a:ext>
            </a:extLst>
          </p:cNvPr>
          <p:cNvGrpSpPr/>
          <p:nvPr/>
        </p:nvGrpSpPr>
        <p:grpSpPr>
          <a:xfrm>
            <a:off x="3696475" y="86360"/>
            <a:ext cx="3091070" cy="3078903"/>
            <a:chOff x="813795" y="1425149"/>
            <a:chExt cx="3091070" cy="307890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3668005-A165-4332-A016-44720BBF0632}"/>
                </a:ext>
              </a:extLst>
            </p:cNvPr>
            <p:cNvSpPr/>
            <p:nvPr/>
          </p:nvSpPr>
          <p:spPr>
            <a:xfrm>
              <a:off x="813795" y="1425149"/>
              <a:ext cx="3091070" cy="3078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3425775-4938-48D7-8FC4-97936151153B}"/>
                </a:ext>
              </a:extLst>
            </p:cNvPr>
            <p:cNvSpPr/>
            <p:nvPr/>
          </p:nvSpPr>
          <p:spPr>
            <a:xfrm>
              <a:off x="1385869" y="1835109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95E8C3E-EDD4-4818-8492-9C06AC3F6185}"/>
                </a:ext>
              </a:extLst>
            </p:cNvPr>
            <p:cNvSpPr/>
            <p:nvPr/>
          </p:nvSpPr>
          <p:spPr>
            <a:xfrm>
              <a:off x="2039012" y="1835109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DD07EB6-515F-4F7C-9272-C7946234F4D7}"/>
                </a:ext>
              </a:extLst>
            </p:cNvPr>
            <p:cNvSpPr/>
            <p:nvPr/>
          </p:nvSpPr>
          <p:spPr>
            <a:xfrm>
              <a:off x="2692155" y="1835109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6171870-9057-43F3-BC5B-1736455EF8F9}"/>
                </a:ext>
              </a:extLst>
            </p:cNvPr>
            <p:cNvSpPr/>
            <p:nvPr/>
          </p:nvSpPr>
          <p:spPr>
            <a:xfrm>
              <a:off x="1665787" y="2688860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848EDC4-0C26-4473-93D0-BE48DCBAB756}"/>
                </a:ext>
              </a:extLst>
            </p:cNvPr>
            <p:cNvSpPr/>
            <p:nvPr/>
          </p:nvSpPr>
          <p:spPr>
            <a:xfrm>
              <a:off x="1385869" y="3542612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ED6EE77-C681-49A5-A0F7-E501C31CB908}"/>
                </a:ext>
              </a:extLst>
            </p:cNvPr>
            <p:cNvSpPr/>
            <p:nvPr/>
          </p:nvSpPr>
          <p:spPr>
            <a:xfrm>
              <a:off x="2039012" y="3542612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65A0E87-D569-4CF2-8246-9A99362D042F}"/>
                </a:ext>
              </a:extLst>
            </p:cNvPr>
            <p:cNvSpPr/>
            <p:nvPr/>
          </p:nvSpPr>
          <p:spPr>
            <a:xfrm>
              <a:off x="2692155" y="3542612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BE38FAC8-719F-41D1-B35C-79BDDAB6DF1E}"/>
                </a:ext>
              </a:extLst>
            </p:cNvPr>
            <p:cNvCxnSpPr>
              <a:stCxn id="47" idx="0"/>
              <a:endCxn id="46" idx="4"/>
            </p:cNvCxnSpPr>
            <p:nvPr/>
          </p:nvCxnSpPr>
          <p:spPr>
            <a:xfrm flipV="1">
              <a:off x="1619134" y="3155390"/>
              <a:ext cx="279918" cy="387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8FDD5125-8FD1-4390-A9FD-E2C7C9CFED77}"/>
                </a:ext>
              </a:extLst>
            </p:cNvPr>
            <p:cNvCxnSpPr>
              <a:stCxn id="48" idx="0"/>
              <a:endCxn id="46" idx="4"/>
            </p:cNvCxnSpPr>
            <p:nvPr/>
          </p:nvCxnSpPr>
          <p:spPr>
            <a:xfrm flipH="1" flipV="1">
              <a:off x="1899052" y="3155390"/>
              <a:ext cx="373225" cy="387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0BFCB01-8C22-4A6B-A1A0-C18FC9B93513}"/>
                </a:ext>
              </a:extLst>
            </p:cNvPr>
            <p:cNvCxnSpPr>
              <a:stCxn id="49" idx="0"/>
              <a:endCxn id="46" idx="4"/>
            </p:cNvCxnSpPr>
            <p:nvPr/>
          </p:nvCxnSpPr>
          <p:spPr>
            <a:xfrm flipH="1" flipV="1">
              <a:off x="1899052" y="3155390"/>
              <a:ext cx="1026368" cy="387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BC99F7A-07E2-4CCF-9AA7-99CD5AD1B578}"/>
                </a:ext>
              </a:extLst>
            </p:cNvPr>
            <p:cNvCxnSpPr>
              <a:cxnSpLocks/>
              <a:stCxn id="46" idx="0"/>
              <a:endCxn id="43" idx="4"/>
            </p:cNvCxnSpPr>
            <p:nvPr/>
          </p:nvCxnSpPr>
          <p:spPr>
            <a:xfrm flipH="1" flipV="1">
              <a:off x="1619134" y="2301639"/>
              <a:ext cx="279918" cy="387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814B582-E499-4339-A741-1CEFF500572A}"/>
                </a:ext>
              </a:extLst>
            </p:cNvPr>
            <p:cNvCxnSpPr>
              <a:stCxn id="46" idx="0"/>
              <a:endCxn id="44" idx="4"/>
            </p:cNvCxnSpPr>
            <p:nvPr/>
          </p:nvCxnSpPr>
          <p:spPr>
            <a:xfrm flipV="1">
              <a:off x="1899052" y="2301639"/>
              <a:ext cx="373225" cy="387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4459279B-00C2-4A38-AFA2-FC26676292FE}"/>
                </a:ext>
              </a:extLst>
            </p:cNvPr>
            <p:cNvCxnSpPr>
              <a:stCxn id="46" idx="0"/>
              <a:endCxn id="45" idx="4"/>
            </p:cNvCxnSpPr>
            <p:nvPr/>
          </p:nvCxnSpPr>
          <p:spPr>
            <a:xfrm flipV="1">
              <a:off x="1899052" y="2301639"/>
              <a:ext cx="1026368" cy="387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E5B63E7-A8C9-4093-BD9F-1A86953E27AB}"/>
                </a:ext>
              </a:extLst>
            </p:cNvPr>
            <p:cNvSpPr txBox="1"/>
            <p:nvPr/>
          </p:nvSpPr>
          <p:spPr>
            <a:xfrm>
              <a:off x="1945705" y="4071931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4C0F8663-21EB-4329-A33B-D4E5CA45DD72}"/>
                    </a:ext>
                  </a:extLst>
                </p:cNvPr>
                <p:cNvSpPr txBox="1"/>
                <p:nvPr/>
              </p:nvSpPr>
              <p:spPr>
                <a:xfrm>
                  <a:off x="2038876" y="3196018"/>
                  <a:ext cx="466531" cy="384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4C0F8663-21EB-4329-A33B-D4E5CA45D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876" y="3196018"/>
                  <a:ext cx="466531" cy="384464"/>
                </a:xfrm>
                <a:prstGeom prst="rect">
                  <a:avLst/>
                </a:prstGeom>
                <a:blipFill>
                  <a:blip r:embed="rId6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83536DE7-7F5B-4E5A-B6BB-48E1FF56E6BF}"/>
                    </a:ext>
                  </a:extLst>
                </p:cNvPr>
                <p:cNvSpPr txBox="1"/>
                <p:nvPr/>
              </p:nvSpPr>
              <p:spPr>
                <a:xfrm>
                  <a:off x="1893037" y="2863036"/>
                  <a:ext cx="1265648" cy="384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xw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83536DE7-7F5B-4E5A-B6BB-48E1FF56E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037" y="2863036"/>
                  <a:ext cx="1265648" cy="384464"/>
                </a:xfrm>
                <a:prstGeom prst="rect">
                  <a:avLst/>
                </a:prstGeom>
                <a:blipFill>
                  <a:blip r:embed="rId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8F3CB5E-EF45-46F6-9E54-AB85665F61BA}"/>
              </a:ext>
            </a:extLst>
          </p:cNvPr>
          <p:cNvGrpSpPr/>
          <p:nvPr/>
        </p:nvGrpSpPr>
        <p:grpSpPr>
          <a:xfrm>
            <a:off x="3696475" y="3330886"/>
            <a:ext cx="3091070" cy="3078903"/>
            <a:chOff x="813795" y="1425149"/>
            <a:chExt cx="3091070" cy="307890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B32C301-32FE-4E80-BE7A-49EF34E01302}"/>
                </a:ext>
              </a:extLst>
            </p:cNvPr>
            <p:cNvSpPr/>
            <p:nvPr/>
          </p:nvSpPr>
          <p:spPr>
            <a:xfrm>
              <a:off x="813795" y="1425149"/>
              <a:ext cx="3091070" cy="3078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67C2890-60F1-400D-BFAF-5EE92DA3DB5B}"/>
                </a:ext>
              </a:extLst>
            </p:cNvPr>
            <p:cNvSpPr/>
            <p:nvPr/>
          </p:nvSpPr>
          <p:spPr>
            <a:xfrm>
              <a:off x="1385869" y="1835109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D81D66A9-DD33-4BDA-8C74-00C5360241E4}"/>
                </a:ext>
              </a:extLst>
            </p:cNvPr>
            <p:cNvSpPr/>
            <p:nvPr/>
          </p:nvSpPr>
          <p:spPr>
            <a:xfrm>
              <a:off x="2039012" y="1835109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56BE5DB3-AEE5-473D-B2BC-79FC683BFAF5}"/>
                </a:ext>
              </a:extLst>
            </p:cNvPr>
            <p:cNvSpPr/>
            <p:nvPr/>
          </p:nvSpPr>
          <p:spPr>
            <a:xfrm>
              <a:off x="2692155" y="1835109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AC73F71-B455-410F-AE78-9DD9FD6BACF6}"/>
                </a:ext>
              </a:extLst>
            </p:cNvPr>
            <p:cNvSpPr/>
            <p:nvPr/>
          </p:nvSpPr>
          <p:spPr>
            <a:xfrm>
              <a:off x="1665787" y="2688860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EAAEDB3-727C-4A62-9BDF-0478A3463924}"/>
                </a:ext>
              </a:extLst>
            </p:cNvPr>
            <p:cNvSpPr/>
            <p:nvPr/>
          </p:nvSpPr>
          <p:spPr>
            <a:xfrm>
              <a:off x="1385869" y="3542612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117A6D2B-5681-4268-A82B-35CAE90B67D2}"/>
                </a:ext>
              </a:extLst>
            </p:cNvPr>
            <p:cNvSpPr/>
            <p:nvPr/>
          </p:nvSpPr>
          <p:spPr>
            <a:xfrm>
              <a:off x="2039012" y="3542612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F35BD76-5936-40CB-9609-B8F95F6E9ECC}"/>
                </a:ext>
              </a:extLst>
            </p:cNvPr>
            <p:cNvSpPr/>
            <p:nvPr/>
          </p:nvSpPr>
          <p:spPr>
            <a:xfrm>
              <a:off x="2692155" y="3542612"/>
              <a:ext cx="466530" cy="466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FAB71292-932C-452D-8571-C4EE85621537}"/>
                </a:ext>
              </a:extLst>
            </p:cNvPr>
            <p:cNvCxnSpPr>
              <a:stCxn id="65" idx="0"/>
              <a:endCxn id="64" idx="4"/>
            </p:cNvCxnSpPr>
            <p:nvPr/>
          </p:nvCxnSpPr>
          <p:spPr>
            <a:xfrm flipV="1">
              <a:off x="1619134" y="3155390"/>
              <a:ext cx="279918" cy="387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BF5B7DF5-A0E2-4B5D-AE3C-FF361C08B94D}"/>
                </a:ext>
              </a:extLst>
            </p:cNvPr>
            <p:cNvCxnSpPr>
              <a:stCxn id="66" idx="0"/>
              <a:endCxn id="64" idx="4"/>
            </p:cNvCxnSpPr>
            <p:nvPr/>
          </p:nvCxnSpPr>
          <p:spPr>
            <a:xfrm flipH="1" flipV="1">
              <a:off x="1899052" y="3155390"/>
              <a:ext cx="373225" cy="387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7AF230DB-39C2-4CE7-9901-4933691DE1AF}"/>
                </a:ext>
              </a:extLst>
            </p:cNvPr>
            <p:cNvCxnSpPr>
              <a:stCxn id="67" idx="0"/>
              <a:endCxn id="64" idx="4"/>
            </p:cNvCxnSpPr>
            <p:nvPr/>
          </p:nvCxnSpPr>
          <p:spPr>
            <a:xfrm flipH="1" flipV="1">
              <a:off x="1899052" y="3155390"/>
              <a:ext cx="1026368" cy="387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97927ED-EFCE-4FC8-8B10-84FB564E00AC}"/>
                </a:ext>
              </a:extLst>
            </p:cNvPr>
            <p:cNvCxnSpPr>
              <a:cxnSpLocks/>
              <a:stCxn id="64" idx="0"/>
              <a:endCxn id="61" idx="4"/>
            </p:cNvCxnSpPr>
            <p:nvPr/>
          </p:nvCxnSpPr>
          <p:spPr>
            <a:xfrm flipH="1" flipV="1">
              <a:off x="1619134" y="2301639"/>
              <a:ext cx="279918" cy="387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2BCB7EB-BBAE-4496-9528-9A938B3B1423}"/>
                </a:ext>
              </a:extLst>
            </p:cNvPr>
            <p:cNvCxnSpPr>
              <a:stCxn id="64" idx="0"/>
              <a:endCxn id="62" idx="4"/>
            </p:cNvCxnSpPr>
            <p:nvPr/>
          </p:nvCxnSpPr>
          <p:spPr>
            <a:xfrm flipV="1">
              <a:off x="1899052" y="2301639"/>
              <a:ext cx="373225" cy="387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4E31C3E8-3600-4FBC-896C-A3F07A62E64F}"/>
                </a:ext>
              </a:extLst>
            </p:cNvPr>
            <p:cNvCxnSpPr>
              <a:stCxn id="64" idx="0"/>
              <a:endCxn id="63" idx="4"/>
            </p:cNvCxnSpPr>
            <p:nvPr/>
          </p:nvCxnSpPr>
          <p:spPr>
            <a:xfrm flipV="1">
              <a:off x="1899052" y="2301639"/>
              <a:ext cx="1026368" cy="387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C9ABCE9-1E60-4FA5-A39A-D010BC53F03C}"/>
                </a:ext>
              </a:extLst>
            </p:cNvPr>
            <p:cNvSpPr txBox="1"/>
            <p:nvPr/>
          </p:nvSpPr>
          <p:spPr>
            <a:xfrm>
              <a:off x="1945705" y="4071931"/>
              <a:ext cx="46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53A00C74-6CB7-4E05-8EAB-A1757A9D539E}"/>
                    </a:ext>
                  </a:extLst>
                </p:cNvPr>
                <p:cNvSpPr txBox="1"/>
                <p:nvPr/>
              </p:nvSpPr>
              <p:spPr>
                <a:xfrm>
                  <a:off x="2038876" y="3196018"/>
                  <a:ext cx="466531" cy="3749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w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53A00C74-6CB7-4E05-8EAB-A1757A9D53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876" y="3196018"/>
                  <a:ext cx="466531" cy="374911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F28555C-7B8D-449B-93CE-E182FE5582C2}"/>
                    </a:ext>
                  </a:extLst>
                </p:cNvPr>
                <p:cNvSpPr txBox="1"/>
                <p:nvPr/>
              </p:nvSpPr>
              <p:spPr>
                <a:xfrm>
                  <a:off x="1893037" y="2863036"/>
                  <a:ext cx="12656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xw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F28555C-7B8D-449B-93CE-E182FE558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037" y="2863036"/>
                  <a:ext cx="126564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746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29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游 仁春</dc:creator>
  <cp:lastModifiedBy>游 仁春</cp:lastModifiedBy>
  <cp:revision>8</cp:revision>
  <dcterms:created xsi:type="dcterms:W3CDTF">2018-06-10T08:58:34Z</dcterms:created>
  <dcterms:modified xsi:type="dcterms:W3CDTF">2018-06-10T11:31:18Z</dcterms:modified>
</cp:coreProperties>
</file>