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Group 6"/>
          <p:cNvGrpSpPr/>
          <p:nvPr/>
        </p:nvGrpSpPr>
        <p:grpSpPr>
          <a:xfrm>
            <a:off x="404495" y="1212215"/>
            <a:ext cx="9911080" cy="3512820"/>
            <a:chOff x="637" y="1909"/>
            <a:chExt cx="15608" cy="5532"/>
          </a:xfrm>
        </p:grpSpPr>
        <p:pic>
          <p:nvPicPr>
            <p:cNvPr id="4" name="Picture 3" descr="FPN"/>
            <p:cNvPicPr>
              <a:picLocks noChangeAspect="1"/>
            </p:cNvPicPr>
            <p:nvPr/>
          </p:nvPicPr>
          <p:blipFill>
            <a:blip r:embed="rId1"/>
            <a:srcRect t="217" r="34411"/>
            <a:stretch>
              <a:fillRect/>
            </a:stretch>
          </p:blipFill>
          <p:spPr>
            <a:xfrm>
              <a:off x="637" y="1925"/>
              <a:ext cx="9837" cy="5507"/>
            </a:xfrm>
            <a:prstGeom prst="rect">
              <a:avLst/>
            </a:prstGeom>
          </p:spPr>
        </p:pic>
        <p:pic>
          <p:nvPicPr>
            <p:cNvPr id="6" name="Picture 5" descr="6"/>
            <p:cNvPicPr>
              <a:picLocks noChangeAspect="1"/>
            </p:cNvPicPr>
            <p:nvPr/>
          </p:nvPicPr>
          <p:blipFill>
            <a:blip r:embed="rId2"/>
            <a:srcRect l="65751" t="-19"/>
            <a:stretch>
              <a:fillRect/>
            </a:stretch>
          </p:blipFill>
          <p:spPr>
            <a:xfrm>
              <a:off x="10487" y="1909"/>
              <a:ext cx="5758" cy="55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Group 6"/>
          <p:cNvGrpSpPr/>
          <p:nvPr/>
        </p:nvGrpSpPr>
        <p:grpSpPr>
          <a:xfrm>
            <a:off x="1903095" y="1430655"/>
            <a:ext cx="8582025" cy="3663315"/>
            <a:chOff x="2997" y="2253"/>
            <a:chExt cx="13515" cy="5769"/>
          </a:xfrm>
        </p:grpSpPr>
        <p:pic>
          <p:nvPicPr>
            <p:cNvPr id="4" name="Picture 3" descr="５"/>
            <p:cNvPicPr>
              <a:picLocks noChangeAspect="1"/>
            </p:cNvPicPr>
            <p:nvPr/>
          </p:nvPicPr>
          <p:blipFill>
            <a:blip r:embed="rId1"/>
            <a:srcRect t="381" r="52789" b="40059"/>
            <a:stretch>
              <a:fillRect/>
            </a:stretch>
          </p:blipFill>
          <p:spPr>
            <a:xfrm>
              <a:off x="10842" y="2253"/>
              <a:ext cx="5670" cy="5623"/>
            </a:xfrm>
            <a:prstGeom prst="rect">
              <a:avLst/>
            </a:prstGeom>
          </p:spPr>
        </p:pic>
        <p:pic>
          <p:nvPicPr>
            <p:cNvPr id="5" name="Picture 4" descr="５"/>
            <p:cNvPicPr>
              <a:picLocks noChangeAspect="1"/>
            </p:cNvPicPr>
            <p:nvPr/>
          </p:nvPicPr>
          <p:blipFill>
            <a:blip r:embed="rId2"/>
            <a:srcRect l="48893" b="39000"/>
            <a:stretch>
              <a:fillRect/>
            </a:stretch>
          </p:blipFill>
          <p:spPr>
            <a:xfrm>
              <a:off x="2997" y="2264"/>
              <a:ext cx="6138" cy="5759"/>
            </a:xfrm>
            <a:prstGeom prst="rect">
              <a:avLst/>
            </a:prstGeom>
          </p:spPr>
        </p:pic>
        <p:sp>
          <p:nvSpPr>
            <p:cNvPr id="6" name="Right Arrow 5"/>
            <p:cNvSpPr/>
            <p:nvPr/>
          </p:nvSpPr>
          <p:spPr>
            <a:xfrm>
              <a:off x="9599" y="4529"/>
              <a:ext cx="947" cy="7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" name="Group 17"/>
          <p:cNvGrpSpPr/>
          <p:nvPr/>
        </p:nvGrpSpPr>
        <p:grpSpPr>
          <a:xfrm rot="0">
            <a:off x="4281170" y="548005"/>
            <a:ext cx="3028950" cy="422910"/>
            <a:chOff x="3200" y="2154"/>
            <a:chExt cx="4770" cy="666"/>
          </a:xfrm>
        </p:grpSpPr>
        <p:sp>
          <p:nvSpPr>
            <p:cNvPr id="4" name="Rectangle 3"/>
            <p:cNvSpPr/>
            <p:nvPr/>
          </p:nvSpPr>
          <p:spPr>
            <a:xfrm>
              <a:off x="3200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884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68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252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936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620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04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0">
            <a:off x="4281170" y="123190"/>
            <a:ext cx="3028950" cy="422910"/>
            <a:chOff x="3200" y="2154"/>
            <a:chExt cx="4770" cy="666"/>
          </a:xfrm>
        </p:grpSpPr>
        <p:sp>
          <p:nvSpPr>
            <p:cNvPr id="20" name="Rectangle 19"/>
            <p:cNvSpPr/>
            <p:nvPr/>
          </p:nvSpPr>
          <p:spPr>
            <a:xfrm>
              <a:off x="3200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84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68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252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936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620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304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 rot="0">
            <a:off x="4281170" y="972820"/>
            <a:ext cx="3028950" cy="422910"/>
            <a:chOff x="3200" y="2154"/>
            <a:chExt cx="4770" cy="666"/>
          </a:xfrm>
        </p:grpSpPr>
        <p:sp>
          <p:nvSpPr>
            <p:cNvPr id="29" name="Rectangle 28"/>
            <p:cNvSpPr/>
            <p:nvPr/>
          </p:nvSpPr>
          <p:spPr>
            <a:xfrm>
              <a:off x="3200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84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8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52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936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620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304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 rot="0">
            <a:off x="4281170" y="1397635"/>
            <a:ext cx="3028950" cy="422910"/>
            <a:chOff x="3200" y="2154"/>
            <a:chExt cx="4770" cy="666"/>
          </a:xfrm>
        </p:grpSpPr>
        <p:sp>
          <p:nvSpPr>
            <p:cNvPr id="37" name="Rectangle 36"/>
            <p:cNvSpPr/>
            <p:nvPr/>
          </p:nvSpPr>
          <p:spPr>
            <a:xfrm>
              <a:off x="3200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884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68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252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936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20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304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 rot="0">
            <a:off x="4281170" y="1822450"/>
            <a:ext cx="3028950" cy="422910"/>
            <a:chOff x="3200" y="2154"/>
            <a:chExt cx="4770" cy="666"/>
          </a:xfrm>
        </p:grpSpPr>
        <p:sp>
          <p:nvSpPr>
            <p:cNvPr id="45" name="Rectangle 44"/>
            <p:cNvSpPr/>
            <p:nvPr/>
          </p:nvSpPr>
          <p:spPr>
            <a:xfrm>
              <a:off x="3200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884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568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252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36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20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304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 rot="0">
            <a:off x="4281170" y="2247265"/>
            <a:ext cx="3028950" cy="422910"/>
            <a:chOff x="3200" y="2154"/>
            <a:chExt cx="4770" cy="666"/>
          </a:xfrm>
        </p:grpSpPr>
        <p:sp>
          <p:nvSpPr>
            <p:cNvPr id="53" name="Rectangle 52"/>
            <p:cNvSpPr/>
            <p:nvPr/>
          </p:nvSpPr>
          <p:spPr>
            <a:xfrm>
              <a:off x="3200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884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568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52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936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620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304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 rot="0">
            <a:off x="4281170" y="2672080"/>
            <a:ext cx="3028950" cy="422910"/>
            <a:chOff x="3200" y="2154"/>
            <a:chExt cx="4770" cy="666"/>
          </a:xfrm>
        </p:grpSpPr>
        <p:sp>
          <p:nvSpPr>
            <p:cNvPr id="69" name="Rectangle 68"/>
            <p:cNvSpPr/>
            <p:nvPr/>
          </p:nvSpPr>
          <p:spPr>
            <a:xfrm>
              <a:off x="3200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884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568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252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936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620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304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4881880" y="794385"/>
            <a:ext cx="1391285" cy="164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2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2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304665" y="1373505"/>
            <a:ext cx="2128520" cy="16967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 rot="0">
            <a:off x="255270" y="546100"/>
            <a:ext cx="3028950" cy="422910"/>
            <a:chOff x="3200" y="2154"/>
            <a:chExt cx="4770" cy="666"/>
          </a:xfrm>
        </p:grpSpPr>
        <p:sp>
          <p:nvSpPr>
            <p:cNvPr id="79" name="Rectangle 78"/>
            <p:cNvSpPr/>
            <p:nvPr/>
          </p:nvSpPr>
          <p:spPr>
            <a:xfrm>
              <a:off x="3200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884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568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252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936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620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304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 rot="0">
            <a:off x="255270" y="121285"/>
            <a:ext cx="3028950" cy="422910"/>
            <a:chOff x="3200" y="2154"/>
            <a:chExt cx="4770" cy="666"/>
          </a:xfrm>
        </p:grpSpPr>
        <p:sp>
          <p:nvSpPr>
            <p:cNvPr id="87" name="Rectangle 86"/>
            <p:cNvSpPr/>
            <p:nvPr/>
          </p:nvSpPr>
          <p:spPr>
            <a:xfrm>
              <a:off x="3200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884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568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252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936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620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304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 rot="0">
            <a:off x="255270" y="970915"/>
            <a:ext cx="3028950" cy="422910"/>
            <a:chOff x="3200" y="2154"/>
            <a:chExt cx="4770" cy="666"/>
          </a:xfrm>
        </p:grpSpPr>
        <p:sp>
          <p:nvSpPr>
            <p:cNvPr id="95" name="Rectangle 94"/>
            <p:cNvSpPr/>
            <p:nvPr/>
          </p:nvSpPr>
          <p:spPr>
            <a:xfrm>
              <a:off x="3200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884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568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252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936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620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304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 rot="0">
            <a:off x="255270" y="1395730"/>
            <a:ext cx="3028950" cy="422910"/>
            <a:chOff x="3200" y="2154"/>
            <a:chExt cx="4770" cy="666"/>
          </a:xfrm>
        </p:grpSpPr>
        <p:sp>
          <p:nvSpPr>
            <p:cNvPr id="103" name="Rectangle 102"/>
            <p:cNvSpPr/>
            <p:nvPr/>
          </p:nvSpPr>
          <p:spPr>
            <a:xfrm>
              <a:off x="3200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884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568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252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936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620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304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 rot="0">
            <a:off x="255270" y="1820545"/>
            <a:ext cx="3028950" cy="422910"/>
            <a:chOff x="3200" y="2154"/>
            <a:chExt cx="4770" cy="666"/>
          </a:xfrm>
        </p:grpSpPr>
        <p:sp>
          <p:nvSpPr>
            <p:cNvPr id="111" name="Rectangle 110"/>
            <p:cNvSpPr/>
            <p:nvPr/>
          </p:nvSpPr>
          <p:spPr>
            <a:xfrm>
              <a:off x="3200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884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568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252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936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620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304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 rot="0">
            <a:off x="255270" y="2245360"/>
            <a:ext cx="3028950" cy="422910"/>
            <a:chOff x="3200" y="2154"/>
            <a:chExt cx="4770" cy="666"/>
          </a:xfrm>
        </p:grpSpPr>
        <p:sp>
          <p:nvSpPr>
            <p:cNvPr id="119" name="Rectangle 118"/>
            <p:cNvSpPr/>
            <p:nvPr/>
          </p:nvSpPr>
          <p:spPr>
            <a:xfrm>
              <a:off x="3200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884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568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252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936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620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7304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 rot="0">
            <a:off x="255270" y="2670175"/>
            <a:ext cx="3028950" cy="422910"/>
            <a:chOff x="3200" y="2154"/>
            <a:chExt cx="4770" cy="666"/>
          </a:xfrm>
        </p:grpSpPr>
        <p:sp>
          <p:nvSpPr>
            <p:cNvPr id="127" name="Rectangle 126"/>
            <p:cNvSpPr/>
            <p:nvPr/>
          </p:nvSpPr>
          <p:spPr>
            <a:xfrm>
              <a:off x="3200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884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568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5252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5936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620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7304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34" name="Rectangle 133"/>
          <p:cNvSpPr/>
          <p:nvPr/>
        </p:nvSpPr>
        <p:spPr>
          <a:xfrm>
            <a:off x="855980" y="792480"/>
            <a:ext cx="1391285" cy="164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2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2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383540" y="1266190"/>
            <a:ext cx="2110740" cy="17259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37" name="Group 136"/>
          <p:cNvGrpSpPr/>
          <p:nvPr/>
        </p:nvGrpSpPr>
        <p:grpSpPr>
          <a:xfrm rot="0">
            <a:off x="8187055" y="567690"/>
            <a:ext cx="3028950" cy="422910"/>
            <a:chOff x="3200" y="2154"/>
            <a:chExt cx="4770" cy="666"/>
          </a:xfrm>
        </p:grpSpPr>
        <p:sp>
          <p:nvSpPr>
            <p:cNvPr id="138" name="Rectangle 137"/>
            <p:cNvSpPr/>
            <p:nvPr/>
          </p:nvSpPr>
          <p:spPr>
            <a:xfrm>
              <a:off x="3200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884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568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252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936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620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7304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 rot="0">
            <a:off x="8187055" y="142875"/>
            <a:ext cx="3028950" cy="422910"/>
            <a:chOff x="3200" y="2154"/>
            <a:chExt cx="4770" cy="666"/>
          </a:xfrm>
        </p:grpSpPr>
        <p:sp>
          <p:nvSpPr>
            <p:cNvPr id="146" name="Rectangle 145"/>
            <p:cNvSpPr/>
            <p:nvPr/>
          </p:nvSpPr>
          <p:spPr>
            <a:xfrm>
              <a:off x="3200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884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568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5252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5936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620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7304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53" name="Group 152"/>
          <p:cNvGrpSpPr/>
          <p:nvPr/>
        </p:nvGrpSpPr>
        <p:grpSpPr>
          <a:xfrm rot="0">
            <a:off x="8187055" y="992505"/>
            <a:ext cx="3028950" cy="422910"/>
            <a:chOff x="3200" y="2154"/>
            <a:chExt cx="4770" cy="666"/>
          </a:xfrm>
        </p:grpSpPr>
        <p:sp>
          <p:nvSpPr>
            <p:cNvPr id="154" name="Rectangle 153"/>
            <p:cNvSpPr/>
            <p:nvPr/>
          </p:nvSpPr>
          <p:spPr>
            <a:xfrm>
              <a:off x="3200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884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568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252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936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620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7304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61" name="Group 160"/>
          <p:cNvGrpSpPr/>
          <p:nvPr/>
        </p:nvGrpSpPr>
        <p:grpSpPr>
          <a:xfrm rot="0">
            <a:off x="8187055" y="1417320"/>
            <a:ext cx="3028950" cy="422910"/>
            <a:chOff x="3200" y="2154"/>
            <a:chExt cx="4770" cy="666"/>
          </a:xfrm>
        </p:grpSpPr>
        <p:sp>
          <p:nvSpPr>
            <p:cNvPr id="162" name="Rectangle 161"/>
            <p:cNvSpPr/>
            <p:nvPr/>
          </p:nvSpPr>
          <p:spPr>
            <a:xfrm>
              <a:off x="3200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884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4568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5252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5936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6620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7304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69" name="Group 168"/>
          <p:cNvGrpSpPr/>
          <p:nvPr/>
        </p:nvGrpSpPr>
        <p:grpSpPr>
          <a:xfrm rot="0">
            <a:off x="8187055" y="1842135"/>
            <a:ext cx="3028950" cy="422910"/>
            <a:chOff x="3200" y="2154"/>
            <a:chExt cx="4770" cy="666"/>
          </a:xfrm>
        </p:grpSpPr>
        <p:sp>
          <p:nvSpPr>
            <p:cNvPr id="170" name="Rectangle 169"/>
            <p:cNvSpPr/>
            <p:nvPr/>
          </p:nvSpPr>
          <p:spPr>
            <a:xfrm>
              <a:off x="3200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884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568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5252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5936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6620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7304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77" name="Group 176"/>
          <p:cNvGrpSpPr/>
          <p:nvPr/>
        </p:nvGrpSpPr>
        <p:grpSpPr>
          <a:xfrm rot="0">
            <a:off x="8187055" y="2266950"/>
            <a:ext cx="3028950" cy="422910"/>
            <a:chOff x="3200" y="2154"/>
            <a:chExt cx="4770" cy="666"/>
          </a:xfrm>
        </p:grpSpPr>
        <p:sp>
          <p:nvSpPr>
            <p:cNvPr id="178" name="Rectangle 177"/>
            <p:cNvSpPr/>
            <p:nvPr/>
          </p:nvSpPr>
          <p:spPr>
            <a:xfrm>
              <a:off x="3200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884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4568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5252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5936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6620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7304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85" name="Group 184"/>
          <p:cNvGrpSpPr/>
          <p:nvPr/>
        </p:nvGrpSpPr>
        <p:grpSpPr>
          <a:xfrm rot="0">
            <a:off x="8187055" y="2691765"/>
            <a:ext cx="3028950" cy="422910"/>
            <a:chOff x="3200" y="2154"/>
            <a:chExt cx="4770" cy="666"/>
          </a:xfrm>
        </p:grpSpPr>
        <p:sp>
          <p:nvSpPr>
            <p:cNvPr id="186" name="Rectangle 185"/>
            <p:cNvSpPr/>
            <p:nvPr/>
          </p:nvSpPr>
          <p:spPr>
            <a:xfrm>
              <a:off x="3200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884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4568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5252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5936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620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7304" y="2154"/>
              <a:ext cx="667" cy="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93" name="Rectangle 192"/>
          <p:cNvSpPr/>
          <p:nvPr/>
        </p:nvSpPr>
        <p:spPr>
          <a:xfrm>
            <a:off x="8787765" y="814070"/>
            <a:ext cx="1391285" cy="164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2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2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8210550" y="1393190"/>
            <a:ext cx="2128520" cy="16967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95" name="Straight Connector 194"/>
          <p:cNvCxnSpPr/>
          <p:nvPr/>
        </p:nvCxnSpPr>
        <p:spPr>
          <a:xfrm>
            <a:off x="9044940" y="1396365"/>
            <a:ext cx="9525" cy="169672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94" idx="1"/>
            <a:endCxn id="194" idx="3"/>
          </p:cNvCxnSpPr>
          <p:nvPr/>
        </p:nvCxnSpPr>
        <p:spPr>
          <a:xfrm>
            <a:off x="8210550" y="2241550"/>
            <a:ext cx="212852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ight Arrow 196"/>
          <p:cNvSpPr/>
          <p:nvPr/>
        </p:nvSpPr>
        <p:spPr>
          <a:xfrm>
            <a:off x="3569970" y="1494790"/>
            <a:ext cx="502920" cy="276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8" name="Right Arrow 197"/>
          <p:cNvSpPr/>
          <p:nvPr/>
        </p:nvSpPr>
        <p:spPr>
          <a:xfrm>
            <a:off x="7466330" y="1445895"/>
            <a:ext cx="502920" cy="276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aoi_alig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7170" y="247015"/>
            <a:ext cx="6696710" cy="640842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753610" y="2471420"/>
            <a:ext cx="11842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365750" y="1573530"/>
            <a:ext cx="0" cy="18446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63770" y="2461895"/>
            <a:ext cx="11842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75910" y="1564005"/>
            <a:ext cx="0" cy="18446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1" name="Group 40"/>
          <p:cNvGrpSpPr/>
          <p:nvPr/>
        </p:nvGrpSpPr>
        <p:grpSpPr>
          <a:xfrm>
            <a:off x="1292860" y="538480"/>
            <a:ext cx="10263505" cy="4171315"/>
            <a:chOff x="2036" y="832"/>
            <a:chExt cx="16163" cy="6569"/>
          </a:xfrm>
        </p:grpSpPr>
        <p:grpSp>
          <p:nvGrpSpPr>
            <p:cNvPr id="78" name="Group 77"/>
            <p:cNvGrpSpPr/>
            <p:nvPr/>
          </p:nvGrpSpPr>
          <p:grpSpPr>
            <a:xfrm rot="0">
              <a:off x="2437" y="2506"/>
              <a:ext cx="4770" cy="666"/>
              <a:chOff x="3200" y="2154"/>
              <a:chExt cx="4770" cy="66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3200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884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568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252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936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620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304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 rot="0">
              <a:off x="2437" y="1837"/>
              <a:ext cx="4770" cy="666"/>
              <a:chOff x="3200" y="2154"/>
              <a:chExt cx="4770" cy="666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3200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884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4568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5252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5936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6620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304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 rot="0">
              <a:off x="2437" y="3175"/>
              <a:ext cx="4770" cy="666"/>
              <a:chOff x="3200" y="2154"/>
              <a:chExt cx="4770" cy="666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3200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3884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568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5252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936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620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7304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 rot="0">
              <a:off x="2437" y="3844"/>
              <a:ext cx="4770" cy="666"/>
              <a:chOff x="3200" y="2154"/>
              <a:chExt cx="4770" cy="666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3200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884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568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5252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5936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6620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304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 rot="0">
              <a:off x="2437" y="4513"/>
              <a:ext cx="4770" cy="666"/>
              <a:chOff x="3200" y="2154"/>
              <a:chExt cx="4770" cy="666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3200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3884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4568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5252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5936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620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304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 rot="0">
              <a:off x="2437" y="5182"/>
              <a:ext cx="4770" cy="666"/>
              <a:chOff x="3200" y="2154"/>
              <a:chExt cx="4770" cy="666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3200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3884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568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5252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5936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620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7304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 rot="0">
              <a:off x="2437" y="5851"/>
              <a:ext cx="4770" cy="666"/>
              <a:chOff x="3200" y="2154"/>
              <a:chExt cx="4770" cy="666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3200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884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568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5252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5936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6620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7304" y="2154"/>
                <a:ext cx="667" cy="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134" name="Rectangle 133"/>
            <p:cNvSpPr/>
            <p:nvPr/>
          </p:nvSpPr>
          <p:spPr>
            <a:xfrm>
              <a:off x="3383" y="2894"/>
              <a:ext cx="2191" cy="2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</a14:hiddenFill>
              </a:ext>
            </a:ex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436" y="1300"/>
              <a:ext cx="9739" cy="45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435" y="3194"/>
              <a:ext cx="9739" cy="4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" name="Left Brace 33"/>
            <p:cNvSpPr/>
            <p:nvPr/>
          </p:nvSpPr>
          <p:spPr>
            <a:xfrm rot="16200000">
              <a:off x="13132" y="-672"/>
              <a:ext cx="406" cy="9727"/>
            </a:xfrm>
            <a:prstGeom prst="leftBrace">
              <a:avLst>
                <a:gd name="adj1" fmla="val 8333"/>
                <a:gd name="adj2" fmla="val 5015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" name="Text Box 34"/>
            <p:cNvSpPr txBox="1"/>
            <p:nvPr/>
          </p:nvSpPr>
          <p:spPr>
            <a:xfrm>
              <a:off x="11991" y="832"/>
              <a:ext cx="1802" cy="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softmax</a:t>
              </a:r>
              <a:endParaRPr lang="x-none" altLang="en-US"/>
            </a:p>
          </p:txBody>
        </p:sp>
        <p:sp>
          <p:nvSpPr>
            <p:cNvPr id="36" name="Text Box 35"/>
            <p:cNvSpPr txBox="1"/>
            <p:nvPr/>
          </p:nvSpPr>
          <p:spPr>
            <a:xfrm>
              <a:off x="12130" y="2571"/>
              <a:ext cx="1802" cy="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sigmod</a:t>
              </a:r>
              <a:endParaRPr lang="x-none" altLang="en-US"/>
            </a:p>
          </p:txBody>
        </p:sp>
        <p:sp>
          <p:nvSpPr>
            <p:cNvPr id="37" name="Text Box 36"/>
            <p:cNvSpPr txBox="1"/>
            <p:nvPr/>
          </p:nvSpPr>
          <p:spPr>
            <a:xfrm>
              <a:off x="10748" y="4575"/>
              <a:ext cx="5732" cy="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长度为物体类别数，比如80</a:t>
              </a:r>
              <a:endParaRPr lang="x-none" altLang="en-US"/>
            </a:p>
          </p:txBody>
        </p:sp>
        <p:sp>
          <p:nvSpPr>
            <p:cNvPr id="38" name="Down Arrow 37"/>
            <p:cNvSpPr/>
            <p:nvPr/>
          </p:nvSpPr>
          <p:spPr>
            <a:xfrm>
              <a:off x="12551" y="1935"/>
              <a:ext cx="466" cy="5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>
              <a:stCxn id="93" idx="3"/>
            </p:cNvCxnSpPr>
            <p:nvPr/>
          </p:nvCxnSpPr>
          <p:spPr>
            <a:xfrm>
              <a:off x="7208" y="2171"/>
              <a:ext cx="1210" cy="103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 Box 39"/>
            <p:cNvSpPr txBox="1"/>
            <p:nvPr/>
          </p:nvSpPr>
          <p:spPr>
            <a:xfrm>
              <a:off x="2036" y="6797"/>
              <a:ext cx="6368" cy="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这里作为例子只画出7x7大小的mask</a:t>
              </a:r>
              <a:endParaRPr lang="x-none" altLang="en-US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8058150" y="2026285"/>
            <a:ext cx="247015" cy="3060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Kingsoft Office WPP</Application>
  <PresentationFormat>Widescreen</PresentationFormat>
  <Paragraphs>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pi</dc:creator>
  <cp:lastModifiedBy>pi</cp:lastModifiedBy>
  <cp:revision>2</cp:revision>
  <dcterms:created xsi:type="dcterms:W3CDTF">2018-06-12T01:19:32Z</dcterms:created>
  <dcterms:modified xsi:type="dcterms:W3CDTF">2018-06-12T01:19:32Z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