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5A6A-0F3A-4FC6-8AEE-D020EB197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9B74-E500-474A-AE6C-3786F74213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5A6A-0F3A-4FC6-8AEE-D020EB1976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99B74-E500-474A-AE6C-3786F74213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905738" y="1504764"/>
            <a:ext cx="3284741" cy="461639"/>
            <a:chOff x="4453629" y="1114146"/>
            <a:chExt cx="3284741" cy="461639"/>
          </a:xfrm>
        </p:grpSpPr>
        <p:sp>
          <p:nvSpPr>
            <p:cNvPr id="4" name="矩形 3"/>
            <p:cNvSpPr/>
            <p:nvPr/>
          </p:nvSpPr>
          <p:spPr>
            <a:xfrm>
              <a:off x="4453629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924146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394663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865180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335697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806214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276731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05738" y="1973801"/>
            <a:ext cx="3284741" cy="461639"/>
            <a:chOff x="4453629" y="1114146"/>
            <a:chExt cx="3284741" cy="461639"/>
          </a:xfrm>
        </p:grpSpPr>
        <p:sp>
          <p:nvSpPr>
            <p:cNvPr id="14" name="矩形 13"/>
            <p:cNvSpPr/>
            <p:nvPr/>
          </p:nvSpPr>
          <p:spPr>
            <a:xfrm>
              <a:off x="4453629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924146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394663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865180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335697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14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276731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905738" y="2442838"/>
            <a:ext cx="3284741" cy="461639"/>
            <a:chOff x="4453629" y="1114146"/>
            <a:chExt cx="3284741" cy="461639"/>
          </a:xfrm>
        </p:grpSpPr>
        <p:sp>
          <p:nvSpPr>
            <p:cNvPr id="22" name="矩形 21"/>
            <p:cNvSpPr/>
            <p:nvPr/>
          </p:nvSpPr>
          <p:spPr>
            <a:xfrm>
              <a:off x="4453629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924146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394663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865180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335697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6806214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276731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05737" y="2911875"/>
            <a:ext cx="3284741" cy="461639"/>
            <a:chOff x="4453629" y="1114146"/>
            <a:chExt cx="3284741" cy="461639"/>
          </a:xfrm>
        </p:grpSpPr>
        <p:sp>
          <p:nvSpPr>
            <p:cNvPr id="30" name="矩形 29"/>
            <p:cNvSpPr/>
            <p:nvPr/>
          </p:nvSpPr>
          <p:spPr>
            <a:xfrm>
              <a:off x="4453629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924146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394663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865180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6335697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806214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276731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905738" y="3380912"/>
            <a:ext cx="3284741" cy="461639"/>
            <a:chOff x="4453629" y="1114146"/>
            <a:chExt cx="3284741" cy="461639"/>
          </a:xfrm>
        </p:grpSpPr>
        <p:sp>
          <p:nvSpPr>
            <p:cNvPr id="38" name="矩形 37"/>
            <p:cNvSpPr/>
            <p:nvPr/>
          </p:nvSpPr>
          <p:spPr>
            <a:xfrm>
              <a:off x="4453629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4924146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394663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865180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6335697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6806214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7276731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905737" y="3849949"/>
            <a:ext cx="3284741" cy="461639"/>
            <a:chOff x="4453629" y="1114146"/>
            <a:chExt cx="3284741" cy="461639"/>
          </a:xfrm>
        </p:grpSpPr>
        <p:sp>
          <p:nvSpPr>
            <p:cNvPr id="46" name="矩形 45"/>
            <p:cNvSpPr/>
            <p:nvPr/>
          </p:nvSpPr>
          <p:spPr>
            <a:xfrm>
              <a:off x="4453629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4924146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394663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865180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6335697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6806214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7276731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905736" y="4318987"/>
            <a:ext cx="3284741" cy="461639"/>
            <a:chOff x="4453629" y="1114146"/>
            <a:chExt cx="3284741" cy="461639"/>
          </a:xfrm>
        </p:grpSpPr>
        <p:sp>
          <p:nvSpPr>
            <p:cNvPr id="54" name="矩形 53"/>
            <p:cNvSpPr/>
            <p:nvPr/>
          </p:nvSpPr>
          <p:spPr>
            <a:xfrm>
              <a:off x="4453629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4924146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394663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865180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335697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6806214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7276731" y="1114146"/>
              <a:ext cx="461639" cy="4616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5838546" y="1508463"/>
            <a:ext cx="461639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309655" y="1508463"/>
            <a:ext cx="461639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780764" y="1508463"/>
            <a:ext cx="461639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7251873" y="1508463"/>
            <a:ext cx="461639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722982" y="1508463"/>
            <a:ext cx="461639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94091" y="1508463"/>
            <a:ext cx="461639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8665200" y="1512162"/>
            <a:ext cx="461639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9135717" y="1512162"/>
            <a:ext cx="461639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左大括号 68"/>
          <p:cNvSpPr/>
          <p:nvPr/>
        </p:nvSpPr>
        <p:spPr>
          <a:xfrm rot="16200000">
            <a:off x="6591363" y="1354714"/>
            <a:ext cx="369334" cy="1874967"/>
          </a:xfrm>
          <a:prstGeom prst="leftBrace">
            <a:avLst>
              <a:gd name="adj1" fmla="val 8333"/>
              <a:gd name="adj2" fmla="val 490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6441046" y="2526267"/>
            <a:ext cx="127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xywh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7730970" y="2542543"/>
            <a:ext cx="24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类别总数，假设为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3" name="左大括号 72"/>
          <p:cNvSpPr/>
          <p:nvPr/>
        </p:nvSpPr>
        <p:spPr>
          <a:xfrm rot="16200000">
            <a:off x="8483787" y="1356188"/>
            <a:ext cx="369334" cy="1874967"/>
          </a:xfrm>
          <a:prstGeom prst="leftBrace">
            <a:avLst>
              <a:gd name="adj1" fmla="val 8333"/>
              <a:gd name="adj2" fmla="val 490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4959657" y="1735583"/>
            <a:ext cx="722052" cy="73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6096000" y="3429000"/>
            <a:ext cx="3039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7x7</a:t>
            </a:r>
            <a:r>
              <a:rPr lang="zh-CN" altLang="en-US" dirty="0"/>
              <a:t>的网格包含</a:t>
            </a:r>
            <a:r>
              <a:rPr lang="en-US" altLang="zh-CN" dirty="0"/>
              <a:t>49</a:t>
            </a:r>
            <a:r>
              <a:rPr lang="zh-CN" altLang="en-US" dirty="0"/>
              <a:t>个</a:t>
            </a:r>
            <a:r>
              <a:rPr lang="en-US" altLang="zh-CN" dirty="0"/>
              <a:t>cell</a:t>
            </a:r>
            <a:r>
              <a:rPr lang="zh-CN" altLang="en-US" dirty="0"/>
              <a:t>，每个</a:t>
            </a:r>
            <a:r>
              <a:rPr lang="en-US" altLang="zh-CN" dirty="0"/>
              <a:t>cell</a:t>
            </a:r>
            <a:r>
              <a:rPr lang="zh-CN" altLang="en-US" dirty="0"/>
              <a:t>都对应</a:t>
            </a:r>
            <a:r>
              <a:rPr lang="en-US" altLang="zh-CN" dirty="0"/>
              <a:t>8</a:t>
            </a:r>
            <a:r>
              <a:rPr lang="zh-CN" altLang="en-US" dirty="0"/>
              <a:t>个维度的预测。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ube 4"/>
          <p:cNvSpPr/>
          <p:nvPr/>
        </p:nvSpPr>
        <p:spPr>
          <a:xfrm>
            <a:off x="3524250" y="2641600"/>
            <a:ext cx="5937885" cy="632460"/>
          </a:xfrm>
          <a:prstGeom prst="cube">
            <a:avLst>
              <a:gd name="adj" fmla="val 2997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3344545" y="1288415"/>
            <a:ext cx="6470015" cy="3117215"/>
          </a:xfrm>
          <a:prstGeom prst="cube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9419590" y="4128770"/>
            <a:ext cx="375285" cy="418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7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0011410" y="2343150"/>
            <a:ext cx="414655" cy="418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7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405120" y="3408680"/>
            <a:ext cx="1183640" cy="418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30</a:t>
            </a:r>
            <a:endParaRPr lang="x-none" altLang="en-US"/>
          </a:p>
        </p:txBody>
      </p:sp>
      <p:sp>
        <p:nvSpPr>
          <p:cNvPr id="9" name="Rectangle 8"/>
          <p:cNvSpPr/>
          <p:nvPr/>
        </p:nvSpPr>
        <p:spPr>
          <a:xfrm>
            <a:off x="2860040" y="4799965"/>
            <a:ext cx="3708400" cy="4832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70345" y="4801235"/>
            <a:ext cx="394335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67220" y="4801870"/>
            <a:ext cx="2662555" cy="4832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4529455" y="3768725"/>
            <a:ext cx="418465" cy="363855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8091805" y="4242435"/>
            <a:ext cx="418465" cy="265239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6593205" y="5427345"/>
            <a:ext cx="361315" cy="34480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024630" y="5984240"/>
            <a:ext cx="190309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20个类别概率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5932170" y="5985510"/>
            <a:ext cx="190309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2个confidence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7978775" y="5985510"/>
            <a:ext cx="190309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2个xywh</a:t>
            </a:r>
            <a:endParaRPr lang="x-none" altLang="en-US"/>
          </a:p>
        </p:txBody>
      </p:sp>
      <p:cxnSp>
        <p:nvCxnSpPr>
          <p:cNvPr id="18" name="Curved Connector 17"/>
          <p:cNvCxnSpPr>
            <a:stCxn id="5" idx="2"/>
            <a:endCxn id="9" idx="1"/>
          </p:cNvCxnSpPr>
          <p:nvPr/>
        </p:nvCxnSpPr>
        <p:spPr>
          <a:xfrm rot="10800000" flipV="1">
            <a:off x="2860040" y="3051810"/>
            <a:ext cx="664210" cy="1989455"/>
          </a:xfrm>
          <a:prstGeom prst="curvedConnector3">
            <a:avLst>
              <a:gd name="adj1" fmla="val 186424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Kingsoft Office WPP</Application>
  <PresentationFormat>宽屏</PresentationFormat>
  <Paragraphs>18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游仁春</dc:creator>
  <cp:lastModifiedBy>pi</cp:lastModifiedBy>
  <cp:revision>3</cp:revision>
  <dcterms:created xsi:type="dcterms:W3CDTF">2018-06-08T00:56:32Z</dcterms:created>
  <dcterms:modified xsi:type="dcterms:W3CDTF">2018-06-08T00:56:32Z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