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2161540" y="408940"/>
            <a:ext cx="4518025" cy="443230"/>
            <a:chOff x="3230" y="1157"/>
            <a:chExt cx="7115" cy="698"/>
          </a:xfrm>
        </p:grpSpPr>
        <p:sp>
          <p:nvSpPr>
            <p:cNvPr id="18" name="Rectangle 17"/>
            <p:cNvSpPr/>
            <p:nvPr/>
          </p:nvSpPr>
          <p:spPr>
            <a:xfrm>
              <a:off x="3230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943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56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369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82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795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08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221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934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647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161540" y="861695"/>
            <a:ext cx="4518025" cy="443230"/>
            <a:chOff x="3230" y="1157"/>
            <a:chExt cx="7115" cy="698"/>
          </a:xfrm>
        </p:grpSpPr>
        <p:sp>
          <p:nvSpPr>
            <p:cNvPr id="41" name="Rectangle 40"/>
            <p:cNvSpPr/>
            <p:nvPr/>
          </p:nvSpPr>
          <p:spPr>
            <a:xfrm>
              <a:off x="3230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43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56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369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082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795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508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221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934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647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161540" y="1314450"/>
            <a:ext cx="4518025" cy="443230"/>
            <a:chOff x="3230" y="1157"/>
            <a:chExt cx="7115" cy="698"/>
          </a:xfrm>
        </p:grpSpPr>
        <p:sp>
          <p:nvSpPr>
            <p:cNvPr id="52" name="Rectangle 51"/>
            <p:cNvSpPr/>
            <p:nvPr/>
          </p:nvSpPr>
          <p:spPr>
            <a:xfrm>
              <a:off x="3230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43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656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369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82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795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508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221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934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647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161540" y="1767205"/>
            <a:ext cx="4518025" cy="443230"/>
            <a:chOff x="3230" y="1157"/>
            <a:chExt cx="7115" cy="698"/>
          </a:xfrm>
        </p:grpSpPr>
        <p:sp>
          <p:nvSpPr>
            <p:cNvPr id="64" name="Rectangle 63"/>
            <p:cNvSpPr/>
            <p:nvPr/>
          </p:nvSpPr>
          <p:spPr>
            <a:xfrm>
              <a:off x="3230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943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656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69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082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795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508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221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934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647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161540" y="2219960"/>
            <a:ext cx="4518025" cy="443230"/>
            <a:chOff x="3230" y="1157"/>
            <a:chExt cx="7115" cy="698"/>
          </a:xfrm>
        </p:grpSpPr>
        <p:sp>
          <p:nvSpPr>
            <p:cNvPr id="75" name="Rectangle 74"/>
            <p:cNvSpPr/>
            <p:nvPr/>
          </p:nvSpPr>
          <p:spPr>
            <a:xfrm>
              <a:off x="3230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943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656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369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082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795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508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8221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8934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647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161540" y="2672715"/>
            <a:ext cx="4518025" cy="443230"/>
            <a:chOff x="3230" y="1157"/>
            <a:chExt cx="7115" cy="698"/>
          </a:xfrm>
        </p:grpSpPr>
        <p:sp>
          <p:nvSpPr>
            <p:cNvPr id="86" name="Rectangle 85"/>
            <p:cNvSpPr/>
            <p:nvPr/>
          </p:nvSpPr>
          <p:spPr>
            <a:xfrm>
              <a:off x="3230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943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656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369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082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795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508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8221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8934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9647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2161540" y="3125470"/>
            <a:ext cx="4518025" cy="443230"/>
            <a:chOff x="3230" y="1157"/>
            <a:chExt cx="7115" cy="698"/>
          </a:xfrm>
        </p:grpSpPr>
        <p:sp>
          <p:nvSpPr>
            <p:cNvPr id="97" name="Rectangle 96"/>
            <p:cNvSpPr/>
            <p:nvPr/>
          </p:nvSpPr>
          <p:spPr>
            <a:xfrm>
              <a:off x="3230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943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656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369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082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795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508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8221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8934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9647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2161540" y="3578225"/>
            <a:ext cx="4518025" cy="443230"/>
            <a:chOff x="3230" y="1157"/>
            <a:chExt cx="7115" cy="698"/>
          </a:xfrm>
        </p:grpSpPr>
        <p:sp>
          <p:nvSpPr>
            <p:cNvPr id="108" name="Rectangle 107"/>
            <p:cNvSpPr/>
            <p:nvPr/>
          </p:nvSpPr>
          <p:spPr>
            <a:xfrm>
              <a:off x="3230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943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656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369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082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795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508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8221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8934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9647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2161540" y="4030980"/>
            <a:ext cx="4518025" cy="443230"/>
            <a:chOff x="3230" y="1157"/>
            <a:chExt cx="7115" cy="698"/>
          </a:xfrm>
        </p:grpSpPr>
        <p:sp>
          <p:nvSpPr>
            <p:cNvPr id="119" name="Rectangle 118"/>
            <p:cNvSpPr/>
            <p:nvPr/>
          </p:nvSpPr>
          <p:spPr>
            <a:xfrm>
              <a:off x="3230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943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656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369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6082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795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7508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8221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8934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9647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2161540" y="4483735"/>
            <a:ext cx="4518025" cy="443230"/>
            <a:chOff x="3230" y="1157"/>
            <a:chExt cx="7115" cy="698"/>
          </a:xfrm>
        </p:grpSpPr>
        <p:sp>
          <p:nvSpPr>
            <p:cNvPr id="130" name="Rectangle 129"/>
            <p:cNvSpPr/>
            <p:nvPr/>
          </p:nvSpPr>
          <p:spPr>
            <a:xfrm>
              <a:off x="3230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943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656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5369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082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795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7508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8221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8934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9647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8038465" y="1317625"/>
            <a:ext cx="1983105" cy="198310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>
                <a:sym typeface="+mn-ea"/>
              </a:rPr>
              <a:t>（x,y）</a:t>
            </a:r>
            <a:endParaRPr lang="en-US"/>
          </a:p>
        </p:txBody>
      </p:sp>
      <p:cxnSp>
        <p:nvCxnSpPr>
          <p:cNvPr id="141" name="Straight Arrow Connector 140"/>
          <p:cNvCxnSpPr>
            <a:endCxn id="140" idx="1"/>
          </p:cNvCxnSpPr>
          <p:nvPr/>
        </p:nvCxnSpPr>
        <p:spPr>
          <a:xfrm>
            <a:off x="4694555" y="666115"/>
            <a:ext cx="3343910" cy="16433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2" name="Text Box 141"/>
          <p:cNvSpPr txBox="1"/>
          <p:nvPr/>
        </p:nvSpPr>
        <p:spPr>
          <a:xfrm>
            <a:off x="6963410" y="3803650"/>
            <a:ext cx="5228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假设</a:t>
            </a:r>
            <a:r>
              <a:rPr lang="en-US" altLang="zh-CN" dirty="0">
                <a:latin typeface="+mn-ea"/>
              </a:rPr>
              <a:t>grid</a:t>
            </a:r>
            <a:r>
              <a:rPr lang="zh-CN" altLang="en-US" dirty="0">
                <a:latin typeface="+mn-ea"/>
              </a:rPr>
              <a:t>的</a:t>
            </a:r>
            <a:r>
              <a:rPr lang="en-US" altLang="zh-CN" dirty="0">
                <a:latin typeface="+mn-ea"/>
              </a:rPr>
              <a:t>size</a:t>
            </a:r>
            <a:r>
              <a:rPr lang="zh-CN" altLang="en-US" dirty="0">
                <a:latin typeface="+mn-ea"/>
              </a:rPr>
              <a:t>为</a:t>
            </a:r>
            <a:r>
              <a:rPr lang="en-US" altLang="zh-CN" dirty="0">
                <a:latin typeface="+mn-ea"/>
              </a:rPr>
              <a:t>S*S</a:t>
            </a:r>
            <a:r>
              <a:rPr lang="zh-CN" altLang="en-US" dirty="0">
                <a:latin typeface="+mn-ea"/>
              </a:rPr>
              <a:t>，原始图片的宽高：</a:t>
            </a:r>
            <a:r>
              <a:rPr lang="en-US" altLang="zh-CN" dirty="0">
                <a:latin typeface="+mn-ea"/>
              </a:rPr>
              <a:t>width</a:t>
            </a:r>
            <a:r>
              <a:rPr lang="zh-CN" altLang="en-US" dirty="0">
                <a:latin typeface="+mn-ea"/>
              </a:rPr>
              <a:t>， </a:t>
            </a:r>
            <a:r>
              <a:rPr lang="en-US" altLang="zh-CN" dirty="0">
                <a:latin typeface="+mn-ea"/>
              </a:rPr>
              <a:t>height</a:t>
            </a:r>
            <a:r>
              <a:rPr lang="zh-CN" altLang="en-US" dirty="0">
                <a:latin typeface="+mn-ea"/>
              </a:rPr>
              <a:t>。某物体中心的坐标为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x,y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，且其所在的</a:t>
            </a:r>
            <a:r>
              <a:rPr lang="en-US" altLang="zh-CN" dirty="0">
                <a:latin typeface="+mn-ea"/>
              </a:rPr>
              <a:t>cell</a:t>
            </a:r>
            <a:r>
              <a:rPr lang="zh-CN" altLang="en-US" dirty="0">
                <a:latin typeface="+mn-ea"/>
              </a:rPr>
              <a:t>左上角坐标为（</a:t>
            </a:r>
            <a:r>
              <a:rPr lang="en-US" altLang="zh-CN" dirty="0">
                <a:latin typeface="+mn-ea"/>
              </a:rPr>
              <a:t>5,0)</a:t>
            </a:r>
            <a:r>
              <a:rPr lang="zh-CN" altLang="en-US" dirty="0">
                <a:latin typeface="+mn-ea"/>
              </a:rPr>
              <a:t>。则坐标的偏移值计算如下：</a:t>
            </a:r>
            <a:r>
              <a:rPr lang="en-US" altLang="zh-CN" dirty="0">
                <a:latin typeface="+mn-ea"/>
              </a:rPr>
              <a:t>(x*S/width-5,y*S/height-0)</a:t>
            </a:r>
            <a:r>
              <a:rPr lang="zh-CN" altLang="en-US" dirty="0">
                <a:latin typeface="+mn-ea"/>
              </a:rPr>
              <a:t>。</a:t>
            </a: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2110740" y="271780"/>
            <a:ext cx="47840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2100580" y="281940"/>
            <a:ext cx="0" cy="49911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 Box 144"/>
          <p:cNvSpPr txBox="1"/>
          <p:nvPr/>
        </p:nvSpPr>
        <p:spPr>
          <a:xfrm>
            <a:off x="7002145" y="123825"/>
            <a:ext cx="35560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/>
              <a:t>x</a:t>
            </a:r>
          </a:p>
        </p:txBody>
      </p:sp>
      <p:sp>
        <p:nvSpPr>
          <p:cNvPr id="146" name="Text Box 145"/>
          <p:cNvSpPr txBox="1"/>
          <p:nvPr/>
        </p:nvSpPr>
        <p:spPr>
          <a:xfrm>
            <a:off x="1606550" y="5085080"/>
            <a:ext cx="35560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/>
              <a:t>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73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pi</dc:creator>
  <cp:lastModifiedBy>游 仁春</cp:lastModifiedBy>
  <cp:revision>3</cp:revision>
  <dcterms:created xsi:type="dcterms:W3CDTF">2018-03-20T09:51:19Z</dcterms:created>
  <dcterms:modified xsi:type="dcterms:W3CDTF">2018-06-10T06:25:25Z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