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7999710" cy="179997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97D1"/>
    <a:srgbClr val="5CA4D7"/>
    <a:srgbClr val="3288CA"/>
    <a:srgbClr val="89B9E1"/>
    <a:srgbClr val="6FAADB"/>
    <a:srgbClr val="8BB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43" y="2945865"/>
            <a:ext cx="13500259" cy="6266731"/>
          </a:xfrm>
        </p:spPr>
        <p:txBody>
          <a:bodyPr anchor="b"/>
          <a:lstStyle>
            <a:lvl1pPr algn="ctr">
              <a:defRPr sz="1181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43" y="9454265"/>
            <a:ext cx="13500259" cy="4345877"/>
          </a:xfrm>
        </p:spPr>
        <p:txBody>
          <a:bodyPr/>
          <a:lstStyle>
            <a:lvl1pPr marL="0" indent="0" algn="ctr">
              <a:buNone/>
              <a:defRPr sz="4725"/>
            </a:lvl1pPr>
            <a:lvl2pPr marL="899795" indent="0" algn="ctr">
              <a:buNone/>
              <a:defRPr sz="3935"/>
            </a:lvl2pPr>
            <a:lvl3pPr marL="1800225" indent="0" algn="ctr">
              <a:buNone/>
              <a:defRPr sz="3545"/>
            </a:lvl3pPr>
            <a:lvl4pPr marL="2700020" indent="0" algn="ctr">
              <a:buNone/>
              <a:defRPr sz="3150"/>
            </a:lvl4pPr>
            <a:lvl5pPr marL="3599815" indent="0" algn="ctr">
              <a:buNone/>
              <a:defRPr sz="3150"/>
            </a:lvl5pPr>
            <a:lvl6pPr marL="4500245" indent="0" algn="ctr">
              <a:buNone/>
              <a:defRPr sz="3150"/>
            </a:lvl6pPr>
            <a:lvl7pPr marL="5400040" indent="0" algn="ctr">
              <a:buNone/>
              <a:defRPr sz="3150"/>
            </a:lvl7pPr>
            <a:lvl8pPr marL="6299835" indent="0" algn="ctr">
              <a:buNone/>
              <a:defRPr sz="3150"/>
            </a:lvl8pPr>
            <a:lvl9pPr marL="7200265" indent="0" algn="ctr">
              <a:buNone/>
              <a:defRPr sz="315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497" y="958343"/>
            <a:ext cx="3881324" cy="1525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24" y="958343"/>
            <a:ext cx="11418969" cy="1525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49" y="4487548"/>
            <a:ext cx="15525298" cy="7487576"/>
          </a:xfrm>
        </p:spPr>
        <p:txBody>
          <a:bodyPr anchor="b"/>
          <a:lstStyle>
            <a:lvl1pPr>
              <a:defRPr sz="1181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49" y="12045959"/>
            <a:ext cx="15525298" cy="3937539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1pPr>
            <a:lvl2pPr marL="899795" indent="0">
              <a:buNone/>
              <a:defRPr sz="3935">
                <a:solidFill>
                  <a:schemeClr val="tx1">
                    <a:tint val="75000"/>
                  </a:schemeClr>
                </a:solidFill>
              </a:defRPr>
            </a:lvl2pPr>
            <a:lvl3pPr marL="1800225" indent="0">
              <a:buNone/>
              <a:defRPr sz="3545">
                <a:solidFill>
                  <a:schemeClr val="tx1">
                    <a:tint val="75000"/>
                  </a:schemeClr>
                </a:solidFill>
              </a:defRPr>
            </a:lvl3pPr>
            <a:lvl4pPr marL="27000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59981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4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04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29983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26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24" y="4791716"/>
            <a:ext cx="7650147" cy="11420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675" y="4791716"/>
            <a:ext cx="7650147" cy="11420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68" y="958343"/>
            <a:ext cx="15525298" cy="34792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68" y="4412547"/>
            <a:ext cx="7614989" cy="2162521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899795" indent="0">
              <a:buNone/>
              <a:defRPr sz="3935" b="1"/>
            </a:lvl2pPr>
            <a:lvl3pPr marL="1800225" indent="0">
              <a:buNone/>
              <a:defRPr sz="3545" b="1"/>
            </a:lvl3pPr>
            <a:lvl4pPr marL="2700020" indent="0">
              <a:buNone/>
              <a:defRPr sz="3150" b="1"/>
            </a:lvl4pPr>
            <a:lvl5pPr marL="3599815" indent="0">
              <a:buNone/>
              <a:defRPr sz="3150" b="1"/>
            </a:lvl5pPr>
            <a:lvl6pPr marL="4500245" indent="0">
              <a:buNone/>
              <a:defRPr sz="3150" b="1"/>
            </a:lvl6pPr>
            <a:lvl7pPr marL="5400040" indent="0">
              <a:buNone/>
              <a:defRPr sz="3150" b="1"/>
            </a:lvl7pPr>
            <a:lvl8pPr marL="6299835" indent="0">
              <a:buNone/>
              <a:defRPr sz="3150" b="1"/>
            </a:lvl8pPr>
            <a:lvl9pPr marL="7200265" indent="0">
              <a:buNone/>
              <a:defRPr sz="3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68" y="6575068"/>
            <a:ext cx="7614989" cy="96709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675" y="4412547"/>
            <a:ext cx="7652491" cy="2162521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899795" indent="0">
              <a:buNone/>
              <a:defRPr sz="3935" b="1"/>
            </a:lvl2pPr>
            <a:lvl3pPr marL="1800225" indent="0">
              <a:buNone/>
              <a:defRPr sz="3545" b="1"/>
            </a:lvl3pPr>
            <a:lvl4pPr marL="2700020" indent="0">
              <a:buNone/>
              <a:defRPr sz="3150" b="1"/>
            </a:lvl4pPr>
            <a:lvl5pPr marL="3599815" indent="0">
              <a:buNone/>
              <a:defRPr sz="3150" b="1"/>
            </a:lvl5pPr>
            <a:lvl6pPr marL="4500245" indent="0">
              <a:buNone/>
              <a:defRPr sz="3150" b="1"/>
            </a:lvl6pPr>
            <a:lvl7pPr marL="5400040" indent="0">
              <a:buNone/>
              <a:defRPr sz="3150" b="1"/>
            </a:lvl7pPr>
            <a:lvl8pPr marL="6299835" indent="0">
              <a:buNone/>
              <a:defRPr sz="3150" b="1"/>
            </a:lvl8pPr>
            <a:lvl9pPr marL="7200265" indent="0">
              <a:buNone/>
              <a:defRPr sz="3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675" y="6575068"/>
            <a:ext cx="7652491" cy="96709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68" y="1200012"/>
            <a:ext cx="5805579" cy="4200043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491" y="2591693"/>
            <a:ext cx="9112675" cy="12791799"/>
          </a:xfrm>
        </p:spPr>
        <p:txBody>
          <a:bodyPr/>
          <a:lstStyle>
            <a:lvl1pPr>
              <a:defRPr sz="6300"/>
            </a:lvl1pPr>
            <a:lvl2pPr>
              <a:defRPr sz="5510"/>
            </a:lvl2pPr>
            <a:lvl3pPr>
              <a:defRPr sz="4725"/>
            </a:lvl3pPr>
            <a:lvl4pPr>
              <a:defRPr sz="3935"/>
            </a:lvl4pPr>
            <a:lvl5pPr>
              <a:defRPr sz="3935"/>
            </a:lvl5pPr>
            <a:lvl6pPr>
              <a:defRPr sz="3935"/>
            </a:lvl6pPr>
            <a:lvl7pPr>
              <a:defRPr sz="3935"/>
            </a:lvl7pPr>
            <a:lvl8pPr>
              <a:defRPr sz="3935"/>
            </a:lvl8pPr>
            <a:lvl9pPr>
              <a:defRPr sz="39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68" y="5400056"/>
            <a:ext cx="5805579" cy="10004271"/>
          </a:xfrm>
        </p:spPr>
        <p:txBody>
          <a:bodyPr/>
          <a:lstStyle>
            <a:lvl1pPr marL="0" indent="0">
              <a:buNone/>
              <a:defRPr sz="3150"/>
            </a:lvl1pPr>
            <a:lvl2pPr marL="899795" indent="0">
              <a:buNone/>
              <a:defRPr sz="2755"/>
            </a:lvl2pPr>
            <a:lvl3pPr marL="1800225" indent="0">
              <a:buNone/>
              <a:defRPr sz="2360"/>
            </a:lvl3pPr>
            <a:lvl4pPr marL="2700020" indent="0">
              <a:buNone/>
              <a:defRPr sz="1970"/>
            </a:lvl4pPr>
            <a:lvl5pPr marL="3599815" indent="0">
              <a:buNone/>
              <a:defRPr sz="1970"/>
            </a:lvl5pPr>
            <a:lvl6pPr marL="4500245" indent="0">
              <a:buNone/>
              <a:defRPr sz="1970"/>
            </a:lvl6pPr>
            <a:lvl7pPr marL="5400040" indent="0">
              <a:buNone/>
              <a:defRPr sz="1970"/>
            </a:lvl7pPr>
            <a:lvl8pPr marL="6299835" indent="0">
              <a:buNone/>
              <a:defRPr sz="1970"/>
            </a:lvl8pPr>
            <a:lvl9pPr marL="7200265" indent="0">
              <a:buNone/>
              <a:defRPr sz="19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68" y="1200012"/>
            <a:ext cx="5805579" cy="4200043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52491" y="2591693"/>
            <a:ext cx="9112675" cy="12791799"/>
          </a:xfrm>
        </p:spPr>
        <p:txBody>
          <a:bodyPr/>
          <a:lstStyle>
            <a:lvl1pPr marL="0" indent="0">
              <a:buNone/>
              <a:defRPr sz="6300"/>
            </a:lvl1pPr>
            <a:lvl2pPr marL="899795" indent="0">
              <a:buNone/>
              <a:defRPr sz="5510"/>
            </a:lvl2pPr>
            <a:lvl3pPr marL="1800225" indent="0">
              <a:buNone/>
              <a:defRPr sz="4725"/>
            </a:lvl3pPr>
            <a:lvl4pPr marL="2700020" indent="0">
              <a:buNone/>
              <a:defRPr sz="3935"/>
            </a:lvl4pPr>
            <a:lvl5pPr marL="3599815" indent="0">
              <a:buNone/>
              <a:defRPr sz="3935"/>
            </a:lvl5pPr>
            <a:lvl6pPr marL="4500245" indent="0">
              <a:buNone/>
              <a:defRPr sz="3935"/>
            </a:lvl6pPr>
            <a:lvl7pPr marL="5400040" indent="0">
              <a:buNone/>
              <a:defRPr sz="3935"/>
            </a:lvl7pPr>
            <a:lvl8pPr marL="6299835" indent="0">
              <a:buNone/>
              <a:defRPr sz="3935"/>
            </a:lvl8pPr>
            <a:lvl9pPr marL="7200265" indent="0">
              <a:buNone/>
              <a:defRPr sz="393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68" y="5400056"/>
            <a:ext cx="5805579" cy="10004271"/>
          </a:xfrm>
        </p:spPr>
        <p:txBody>
          <a:bodyPr/>
          <a:lstStyle>
            <a:lvl1pPr marL="0" indent="0">
              <a:buNone/>
              <a:defRPr sz="3150"/>
            </a:lvl1pPr>
            <a:lvl2pPr marL="899795" indent="0">
              <a:buNone/>
              <a:defRPr sz="2755"/>
            </a:lvl2pPr>
            <a:lvl3pPr marL="1800225" indent="0">
              <a:buNone/>
              <a:defRPr sz="2360"/>
            </a:lvl3pPr>
            <a:lvl4pPr marL="2700020" indent="0">
              <a:buNone/>
              <a:defRPr sz="1970"/>
            </a:lvl4pPr>
            <a:lvl5pPr marL="3599815" indent="0">
              <a:buNone/>
              <a:defRPr sz="1970"/>
            </a:lvl5pPr>
            <a:lvl6pPr marL="4500245" indent="0">
              <a:buNone/>
              <a:defRPr sz="1970"/>
            </a:lvl6pPr>
            <a:lvl7pPr marL="5400040" indent="0">
              <a:buNone/>
              <a:defRPr sz="1970"/>
            </a:lvl7pPr>
            <a:lvl8pPr marL="6299835" indent="0">
              <a:buNone/>
              <a:defRPr sz="1970"/>
            </a:lvl8pPr>
            <a:lvl9pPr marL="7200265" indent="0">
              <a:buNone/>
              <a:defRPr sz="19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24" y="958343"/>
            <a:ext cx="15525298" cy="3479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24" y="4791716"/>
            <a:ext cx="15525298" cy="11420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24" y="16683505"/>
            <a:ext cx="4050078" cy="95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614" y="16683505"/>
            <a:ext cx="6075116" cy="95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744" y="16683505"/>
            <a:ext cx="4050078" cy="95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00225" rtl="0" eaLnBrk="1" latinLnBrk="0" hangingPunct="1">
        <a:lnSpc>
          <a:spcPct val="90000"/>
        </a:lnSpc>
        <a:spcBef>
          <a:spcPct val="0"/>
        </a:spcBef>
        <a:buNone/>
        <a:defRPr sz="86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215" indent="-448945" algn="l" defTabSz="1800225" rtl="0" eaLnBrk="1" latinLnBrk="0" hangingPunct="1">
        <a:lnSpc>
          <a:spcPct val="90000"/>
        </a:lnSpc>
        <a:spcBef>
          <a:spcPts val="1970"/>
        </a:spcBef>
        <a:buFont typeface="Arial" charset="0"/>
        <a:buChar char="•"/>
        <a:defRPr sz="5510" kern="1200">
          <a:solidFill>
            <a:schemeClr val="tx1"/>
          </a:solidFill>
          <a:latin typeface="+mn-lt"/>
          <a:ea typeface="+mn-ea"/>
          <a:cs typeface="+mn-cs"/>
        </a:defRPr>
      </a:lvl1pPr>
      <a:lvl2pPr marL="1350010" indent="-448945" algn="l" defTabSz="1800225" rtl="0" eaLnBrk="1" latinLnBrk="0" hangingPunct="1">
        <a:lnSpc>
          <a:spcPct val="90000"/>
        </a:lnSpc>
        <a:spcBef>
          <a:spcPts val="985"/>
        </a:spcBef>
        <a:buFont typeface="Arial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49805" indent="-448945" algn="l" defTabSz="1800225" rtl="0" eaLnBrk="1" latinLnBrk="0" hangingPunct="1">
        <a:lnSpc>
          <a:spcPct val="90000"/>
        </a:lnSpc>
        <a:spcBef>
          <a:spcPts val="985"/>
        </a:spcBef>
        <a:buFont typeface="Arial" charset="0"/>
        <a:buChar char="•"/>
        <a:defRPr sz="3935" kern="1200">
          <a:solidFill>
            <a:schemeClr val="tx1"/>
          </a:solidFill>
          <a:latin typeface="+mn-lt"/>
          <a:ea typeface="+mn-ea"/>
          <a:cs typeface="+mn-cs"/>
        </a:defRPr>
      </a:lvl3pPr>
      <a:lvl4pPr marL="3150235" indent="-448945" algn="l" defTabSz="1800225" rtl="0" eaLnBrk="1" latinLnBrk="0" hangingPunct="1">
        <a:lnSpc>
          <a:spcPct val="90000"/>
        </a:lnSpc>
        <a:spcBef>
          <a:spcPts val="985"/>
        </a:spcBef>
        <a:buFont typeface="Arial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4050030" indent="-448945" algn="l" defTabSz="1800225" rtl="0" eaLnBrk="1" latinLnBrk="0" hangingPunct="1">
        <a:lnSpc>
          <a:spcPct val="90000"/>
        </a:lnSpc>
        <a:spcBef>
          <a:spcPts val="985"/>
        </a:spcBef>
        <a:buFont typeface="Arial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949825" indent="-448945" algn="l" defTabSz="1800225" rtl="0" eaLnBrk="1" latinLnBrk="0" hangingPunct="1">
        <a:lnSpc>
          <a:spcPct val="90000"/>
        </a:lnSpc>
        <a:spcBef>
          <a:spcPts val="985"/>
        </a:spcBef>
        <a:buFont typeface="Arial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850255" indent="-448945" algn="l" defTabSz="1800225" rtl="0" eaLnBrk="1" latinLnBrk="0" hangingPunct="1">
        <a:lnSpc>
          <a:spcPct val="90000"/>
        </a:lnSpc>
        <a:spcBef>
          <a:spcPts val="985"/>
        </a:spcBef>
        <a:buFont typeface="Arial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750050" indent="-448945" algn="l" defTabSz="1800225" rtl="0" eaLnBrk="1" latinLnBrk="0" hangingPunct="1">
        <a:lnSpc>
          <a:spcPct val="90000"/>
        </a:lnSpc>
        <a:spcBef>
          <a:spcPts val="985"/>
        </a:spcBef>
        <a:buFont typeface="Arial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649845" indent="-448945" algn="l" defTabSz="1800225" rtl="0" eaLnBrk="1" latinLnBrk="0" hangingPunct="1">
        <a:lnSpc>
          <a:spcPct val="90000"/>
        </a:lnSpc>
        <a:spcBef>
          <a:spcPts val="985"/>
        </a:spcBef>
        <a:buFont typeface="Arial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89979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700020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359981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50024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400040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29983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20026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0855" y="10758805"/>
            <a:ext cx="699770" cy="63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12" y="4293081"/>
            <a:ext cx="14201522" cy="4949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46" y="11131104"/>
            <a:ext cx="14412464" cy="6088242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9367520" y="16295370"/>
            <a:ext cx="1558290" cy="201930"/>
            <a:chOff x="18752" y="25321"/>
            <a:chExt cx="2454" cy="318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8956" y="25457"/>
              <a:ext cx="2250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8752" y="25321"/>
              <a:ext cx="296" cy="3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7" name="Text Box 26"/>
          <p:cNvSpPr txBox="1"/>
          <p:nvPr/>
        </p:nvSpPr>
        <p:spPr>
          <a:xfrm>
            <a:off x="11069955" y="16193770"/>
            <a:ext cx="152654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RGB + HHA</a:t>
            </a:r>
            <a:endParaRPr lang="x-none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358255" y="9132570"/>
            <a:ext cx="2244090" cy="1874520"/>
            <a:chOff x="21060" y="14229"/>
            <a:chExt cx="3534" cy="2952"/>
          </a:xfrm>
        </p:grpSpPr>
        <p:grpSp>
          <p:nvGrpSpPr>
            <p:cNvPr id="17" name="Group 16"/>
            <p:cNvGrpSpPr/>
            <p:nvPr/>
          </p:nvGrpSpPr>
          <p:grpSpPr>
            <a:xfrm rot="0">
              <a:off x="21060" y="14229"/>
              <a:ext cx="3535" cy="2952"/>
              <a:chOff x="1422" y="6342"/>
              <a:chExt cx="3535" cy="295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422" y="7704"/>
                <a:ext cx="2546" cy="1591"/>
              </a:xfrm>
              <a:prstGeom prst="rect">
                <a:avLst/>
              </a:prstGeom>
              <a:solidFill>
                <a:srgbClr val="6FAA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Parallelogram 9"/>
              <p:cNvSpPr/>
              <p:nvPr/>
            </p:nvSpPr>
            <p:spPr>
              <a:xfrm>
                <a:off x="1423" y="6342"/>
                <a:ext cx="3522" cy="1365"/>
              </a:xfrm>
              <a:prstGeom prst="parallelogram">
                <a:avLst>
                  <a:gd name="adj" fmla="val 70466"/>
                </a:avLst>
              </a:prstGeom>
              <a:solidFill>
                <a:srgbClr val="89B9E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963" y="6409"/>
                <a:ext cx="994" cy="2881"/>
              </a:xfrm>
              <a:custGeom>
                <a:avLst/>
                <a:gdLst>
                  <a:gd name="connsiteX0" fmla="*/ 0 w 994"/>
                  <a:gd name="connsiteY0" fmla="*/ 1290 h 2881"/>
                  <a:gd name="connsiteX1" fmla="*/ 971 w 994"/>
                  <a:gd name="connsiteY1" fmla="*/ 0 h 2881"/>
                  <a:gd name="connsiteX2" fmla="*/ 994 w 994"/>
                  <a:gd name="connsiteY2" fmla="*/ 1477 h 2881"/>
                  <a:gd name="connsiteX3" fmla="*/ 0 w 994"/>
                  <a:gd name="connsiteY3" fmla="*/ 2881 h 2881"/>
                  <a:gd name="connsiteX4" fmla="*/ 0 w 994"/>
                  <a:gd name="connsiteY4" fmla="*/ 1290 h 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4" h="2881">
                    <a:moveTo>
                      <a:pt x="0" y="1290"/>
                    </a:moveTo>
                    <a:lnTo>
                      <a:pt x="971" y="0"/>
                    </a:lnTo>
                    <a:lnTo>
                      <a:pt x="994" y="1477"/>
                    </a:lnTo>
                    <a:lnTo>
                      <a:pt x="0" y="2881"/>
                    </a:lnTo>
                    <a:lnTo>
                      <a:pt x="0" y="1290"/>
                    </a:lnTo>
                    <a:close/>
                  </a:path>
                </a:pathLst>
              </a:custGeom>
              <a:solidFill>
                <a:srgbClr val="4397D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3" name="Text Box 12"/>
            <p:cNvSpPr txBox="1"/>
            <p:nvPr/>
          </p:nvSpPr>
          <p:spPr>
            <a:xfrm>
              <a:off x="21535" y="15932"/>
              <a:ext cx="1567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6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ea"/>
                </a:rPr>
                <a:t>STN</a:t>
              </a:r>
              <a:endParaRPr lang="x-none" altLang="en-US" sz="2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endParaRPr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7361555" y="8761095"/>
            <a:ext cx="0" cy="793750"/>
          </a:xfrm>
          <a:prstGeom prst="line">
            <a:avLst/>
          </a:prstGeom>
          <a:ln w="730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" y="6153150"/>
            <a:ext cx="15268575" cy="11315065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9050020" y="16381730"/>
            <a:ext cx="1558290" cy="201930"/>
            <a:chOff x="18752" y="25321"/>
            <a:chExt cx="2454" cy="318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8956" y="25457"/>
              <a:ext cx="2250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8752" y="25321"/>
              <a:ext cx="296" cy="3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7" name="Text Box 26"/>
          <p:cNvSpPr txBox="1"/>
          <p:nvPr/>
        </p:nvSpPr>
        <p:spPr>
          <a:xfrm>
            <a:off x="10709275" y="16308705"/>
            <a:ext cx="152654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RGB + HHA</a:t>
            </a:r>
            <a:endParaRPr lang="x-none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9220" y="2416810"/>
            <a:ext cx="12837795" cy="957072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9424670" y="11229975"/>
            <a:ext cx="1558290" cy="201930"/>
            <a:chOff x="18752" y="25321"/>
            <a:chExt cx="2454" cy="318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8956" y="25457"/>
              <a:ext cx="2250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8752" y="25321"/>
              <a:ext cx="296" cy="3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7" name="Text Box 26"/>
          <p:cNvSpPr txBox="1"/>
          <p:nvPr/>
        </p:nvSpPr>
        <p:spPr>
          <a:xfrm>
            <a:off x="11083925" y="11156950"/>
            <a:ext cx="152654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RGB + HHA</a:t>
            </a:r>
            <a:endParaRPr lang="x-none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1005" y="8748395"/>
            <a:ext cx="12050395" cy="7590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565" y="5611495"/>
            <a:ext cx="9513570" cy="3183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66950" y="8178800"/>
            <a:ext cx="2655570" cy="1904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Kingsoft Office WPP</Application>
  <PresentationFormat>Widescreen</PresentationFormat>
  <Paragraphs>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yongqi</dc:creator>
  <cp:lastModifiedBy>yongqi</cp:lastModifiedBy>
  <cp:revision>1</cp:revision>
  <dcterms:created xsi:type="dcterms:W3CDTF">2018-03-01T14:35:02Z</dcterms:created>
  <dcterms:modified xsi:type="dcterms:W3CDTF">2018-03-01T14:35:02Z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