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21599525" cy="179997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340" y="1143000"/>
            <a:ext cx="37033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55" y="2945874"/>
            <a:ext cx="16200930" cy="6266749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55" y="9454293"/>
            <a:ext cx="16200930" cy="4345889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5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400040" indent="0" algn="ctr">
              <a:buNone/>
              <a:defRPr sz="3780"/>
            </a:lvl6pPr>
            <a:lvl7pPr marL="6480175" indent="0" algn="ctr">
              <a:buNone/>
              <a:defRPr sz="3780"/>
            </a:lvl7pPr>
            <a:lvl8pPr marL="7560310" indent="0" algn="ctr">
              <a:buNone/>
              <a:defRPr sz="3780"/>
            </a:lvl8pPr>
            <a:lvl9pPr marL="8640445" indent="0" algn="ctr">
              <a:buNone/>
              <a:defRPr sz="37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388" y="958346"/>
            <a:ext cx="4657767" cy="15254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85" y="958346"/>
            <a:ext cx="13703287" cy="15254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35" y="4487561"/>
            <a:ext cx="18631070" cy="7487598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35" y="12045994"/>
            <a:ext cx="18631070" cy="3937551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1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85" y="4791730"/>
            <a:ext cx="9180527" cy="11420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628" y="4791730"/>
            <a:ext cx="9180527" cy="11420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9" y="958346"/>
            <a:ext cx="18631070" cy="3479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9" y="4412560"/>
            <a:ext cx="9138336" cy="2162527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5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60310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9" y="6575087"/>
            <a:ext cx="9138336" cy="9670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628" y="4412560"/>
            <a:ext cx="9183341" cy="2162527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5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60310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628" y="6575087"/>
            <a:ext cx="9183341" cy="9670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9" y="1200016"/>
            <a:ext cx="6966962" cy="42000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341" y="2591701"/>
            <a:ext cx="10935628" cy="12791836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9" y="5400071"/>
            <a:ext cx="6966962" cy="10004300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10"/>
            </a:lvl2pPr>
            <a:lvl3pPr marL="2160270" indent="0">
              <a:buNone/>
              <a:defRPr sz="2835"/>
            </a:lvl3pPr>
            <a:lvl4pPr marL="3239770" indent="0">
              <a:buNone/>
              <a:defRPr sz="2365"/>
            </a:lvl4pPr>
            <a:lvl5pPr marL="4319905" indent="0">
              <a:buNone/>
              <a:defRPr sz="2365"/>
            </a:lvl5pPr>
            <a:lvl6pPr marL="5400040" indent="0">
              <a:buNone/>
              <a:defRPr sz="2365"/>
            </a:lvl6pPr>
            <a:lvl7pPr marL="6480175" indent="0">
              <a:buNone/>
              <a:defRPr sz="2365"/>
            </a:lvl7pPr>
            <a:lvl8pPr marL="7560310" indent="0">
              <a:buNone/>
              <a:defRPr sz="2365"/>
            </a:lvl8pPr>
            <a:lvl9pPr marL="8640445" indent="0">
              <a:buNone/>
              <a:defRPr sz="23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9" y="1200016"/>
            <a:ext cx="6966962" cy="42000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83341" y="2591701"/>
            <a:ext cx="10935628" cy="12791836"/>
          </a:xfrm>
        </p:spPr>
        <p:txBody>
          <a:bodyPr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39770" indent="0">
              <a:buNone/>
              <a:defRPr sz="4725"/>
            </a:lvl4pPr>
            <a:lvl5pPr marL="4319905" indent="0">
              <a:buNone/>
              <a:defRPr sz="4725"/>
            </a:lvl5pPr>
            <a:lvl6pPr marL="5400040" indent="0">
              <a:buNone/>
              <a:defRPr sz="4725"/>
            </a:lvl6pPr>
            <a:lvl7pPr marL="6480175" indent="0">
              <a:buNone/>
              <a:defRPr sz="4725"/>
            </a:lvl7pPr>
            <a:lvl8pPr marL="7560310" indent="0">
              <a:buNone/>
              <a:defRPr sz="4725"/>
            </a:lvl8pPr>
            <a:lvl9pPr marL="8640445" indent="0">
              <a:buNone/>
              <a:defRPr sz="47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9" y="5400071"/>
            <a:ext cx="6966962" cy="10004300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10"/>
            </a:lvl2pPr>
            <a:lvl3pPr marL="2160270" indent="0">
              <a:buNone/>
              <a:defRPr sz="2835"/>
            </a:lvl3pPr>
            <a:lvl4pPr marL="3239770" indent="0">
              <a:buNone/>
              <a:defRPr sz="2365"/>
            </a:lvl4pPr>
            <a:lvl5pPr marL="4319905" indent="0">
              <a:buNone/>
              <a:defRPr sz="2365"/>
            </a:lvl5pPr>
            <a:lvl6pPr marL="5400040" indent="0">
              <a:buNone/>
              <a:defRPr sz="2365"/>
            </a:lvl6pPr>
            <a:lvl7pPr marL="6480175" indent="0">
              <a:buNone/>
              <a:defRPr sz="2365"/>
            </a:lvl7pPr>
            <a:lvl8pPr marL="7560310" indent="0">
              <a:buNone/>
              <a:defRPr sz="2365"/>
            </a:lvl8pPr>
            <a:lvl9pPr marL="8640445" indent="0">
              <a:buNone/>
              <a:defRPr sz="23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85" y="958346"/>
            <a:ext cx="18631070" cy="347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85" y="4791730"/>
            <a:ext cx="18631070" cy="11420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85" y="16683554"/>
            <a:ext cx="4860279" cy="95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411" y="16683554"/>
            <a:ext cx="7290419" cy="95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876" y="16683554"/>
            <a:ext cx="4860279" cy="95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60270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385" indent="-538480" algn="l" defTabSz="2160270" rtl="0" eaLnBrk="1" latinLnBrk="0" hangingPunct="1">
        <a:lnSpc>
          <a:spcPct val="90000"/>
        </a:lnSpc>
        <a:spcBef>
          <a:spcPts val="2365"/>
        </a:spcBef>
        <a:buFont typeface="Arial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20520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655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520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4pPr>
      <a:lvl5pPr marL="4859655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5pPr>
      <a:lvl6pPr marL="5939790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6pPr>
      <a:lvl7pPr marL="7019925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7pPr>
      <a:lvl8pPr marL="8100060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8pPr>
      <a:lvl9pPr marL="9179560" indent="-538480" algn="l" defTabSz="2160270" rtl="0" eaLnBrk="1" latinLnBrk="0" hangingPunct="1">
        <a:lnSpc>
          <a:spcPct val="90000"/>
        </a:lnSpc>
        <a:spcBef>
          <a:spcPts val="1185"/>
        </a:spcBef>
        <a:buFont typeface="Arial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5pPr>
      <a:lvl6pPr marL="5400040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6pPr>
      <a:lvl7pPr marL="6480175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7pPr>
      <a:lvl8pPr marL="7560310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8pPr>
      <a:lvl9pPr marL="8640445" algn="l" defTabSz="2160270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9" name="Straight Arrow Connector 38"/>
          <p:cNvCxnSpPr/>
          <p:nvPr/>
        </p:nvCxnSpPr>
        <p:spPr>
          <a:xfrm>
            <a:off x="7886886" y="11283845"/>
            <a:ext cx="9525" cy="466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086725" y="9533255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25170" y="-2667000"/>
            <a:ext cx="12387580" cy="4599940"/>
            <a:chOff x="782" y="135"/>
            <a:chExt cx="19508" cy="72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72" y="830"/>
              <a:ext cx="6512" cy="6488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18158" y="2948"/>
              <a:ext cx="2132" cy="2762"/>
              <a:chOff x="18173" y="3233"/>
              <a:chExt cx="2132" cy="27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73" y="3845"/>
                <a:ext cx="2133" cy="2150"/>
              </a:xfrm>
              <a:prstGeom prst="rect">
                <a:avLst/>
              </a:prstGeom>
            </p:spPr>
          </p:pic>
          <p:sp>
            <p:nvSpPr>
              <p:cNvPr id="10" name="Text Box 9"/>
              <p:cNvSpPr txBox="1"/>
              <p:nvPr/>
            </p:nvSpPr>
            <p:spPr>
              <a:xfrm>
                <a:off x="18661" y="3233"/>
                <a:ext cx="1066" cy="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US" sz="1415">
                    <a:latin typeface="Times New Roman" charset="0"/>
                  </a:rPr>
                  <a:t>Output</a:t>
                </a:r>
                <a:endParaRPr lang="x-none" altLang="en-US" sz="1415">
                  <a:latin typeface="Times New Roman" charset="0"/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16303" y="4352"/>
              <a:ext cx="1489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82" y="135"/>
              <a:ext cx="6559" cy="7244"/>
              <a:chOff x="797" y="135"/>
              <a:chExt cx="6559" cy="724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" y="837"/>
                <a:ext cx="6559" cy="6542"/>
              </a:xfrm>
              <a:prstGeom prst="rect">
                <a:avLst/>
              </a:prstGeom>
            </p:spPr>
          </p:pic>
          <p:sp>
            <p:nvSpPr>
              <p:cNvPr id="9" name="Text Box 8"/>
              <p:cNvSpPr txBox="1"/>
              <p:nvPr/>
            </p:nvSpPr>
            <p:spPr>
              <a:xfrm>
                <a:off x="3268" y="135"/>
                <a:ext cx="879" cy="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en-US" sz="1415">
                    <a:latin typeface="Times New Roman" charset="0"/>
                  </a:rPr>
                  <a:t>Input</a:t>
                </a:r>
                <a:endParaRPr lang="x-none" altLang="en-US" sz="1415">
                  <a:latin typeface="Times New Roman" charset="0"/>
                </a:endParaRPr>
              </a:p>
            </p:txBody>
          </p:sp>
        </p:grpSp>
        <p:sp>
          <p:nvSpPr>
            <p:cNvPr id="11" name="Text Box 10"/>
            <p:cNvSpPr txBox="1"/>
            <p:nvPr/>
          </p:nvSpPr>
          <p:spPr>
            <a:xfrm>
              <a:off x="10202" y="190"/>
              <a:ext cx="4674" cy="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15">
                  <a:latin typeface="Times New Roman" charset="0"/>
                </a:rPr>
                <a:t>Region projection and pooling sections</a:t>
              </a:r>
              <a:endParaRPr lang="en-US" sz="1415">
                <a:latin typeface="Times New Roman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844" y="4176"/>
              <a:ext cx="1489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4"/>
            <p:cNvSpPr txBox="1"/>
            <p:nvPr/>
          </p:nvSpPr>
          <p:spPr>
            <a:xfrm>
              <a:off x="16262" y="3698"/>
              <a:ext cx="1727" cy="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x-none" altLang="en-US" sz="1415">
                  <a:latin typeface="Times New Roman" charset="0"/>
                </a:rPr>
                <a:t>Max pooling</a:t>
              </a:r>
              <a:endParaRPr lang="x-none" altLang="en-US" sz="1415">
                <a:latin typeface="Times New Roman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5730" y="3550920"/>
            <a:ext cx="9591040" cy="9644380"/>
            <a:chOff x="2732" y="3952"/>
            <a:chExt cx="15104" cy="15188"/>
          </a:xfrm>
        </p:grpSpPr>
        <p:grpSp>
          <p:nvGrpSpPr>
            <p:cNvPr id="47" name="Group 46"/>
            <p:cNvGrpSpPr/>
            <p:nvPr/>
          </p:nvGrpSpPr>
          <p:grpSpPr>
            <a:xfrm>
              <a:off x="2732" y="3952"/>
              <a:ext cx="15104" cy="15189"/>
              <a:chOff x="937" y="7546"/>
              <a:chExt cx="15104" cy="1518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37" y="7595"/>
                <a:ext cx="6559" cy="7244"/>
                <a:chOff x="797" y="135"/>
                <a:chExt cx="6559" cy="7244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" y="837"/>
                  <a:ext cx="6559" cy="6542"/>
                </a:xfrm>
                <a:prstGeom prst="rect">
                  <a:avLst/>
                </a:prstGeom>
              </p:spPr>
            </p:pic>
            <p:sp>
              <p:nvSpPr>
                <p:cNvPr id="23" name="Text Box 22"/>
                <p:cNvSpPr txBox="1"/>
                <p:nvPr/>
              </p:nvSpPr>
              <p:spPr>
                <a:xfrm>
                  <a:off x="3268" y="135"/>
                  <a:ext cx="879" cy="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en-US" sz="1415">
                      <a:latin typeface="Times New Roman" charset="0"/>
                    </a:rPr>
                    <a:t>Input</a:t>
                  </a:r>
                  <a:endParaRPr lang="x-none" altLang="en-US" sz="1415">
                    <a:latin typeface="Times New Roman" charset="0"/>
                  </a:endParaRP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7714" y="11546"/>
                <a:ext cx="1489" cy="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9465" y="7546"/>
                <a:ext cx="6507" cy="7240"/>
                <a:chOff x="9480" y="10861"/>
                <a:chExt cx="6507" cy="7240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80" y="11594"/>
                  <a:ext cx="6507" cy="6507"/>
                </a:xfrm>
                <a:prstGeom prst="rect">
                  <a:avLst/>
                </a:prstGeom>
              </p:spPr>
            </p:pic>
            <p:sp>
              <p:nvSpPr>
                <p:cNvPr id="25" name="Text Box 24"/>
                <p:cNvSpPr txBox="1"/>
                <p:nvPr/>
              </p:nvSpPr>
              <p:spPr>
                <a:xfrm>
                  <a:off x="10357" y="10861"/>
                  <a:ext cx="4674" cy="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sz="1415">
                      <a:latin typeface="Times New Roman" charset="0"/>
                    </a:rPr>
                    <a:t>Region projection and pooling sections</a:t>
                  </a:r>
                  <a:endParaRPr lang="en-US" sz="1415">
                    <a:latin typeface="Times New Roman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9735" y="15701"/>
                <a:ext cx="6307" cy="7034"/>
                <a:chOff x="17985" y="10961"/>
                <a:chExt cx="6307" cy="7034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85" y="11662"/>
                  <a:ext cx="6307" cy="6332"/>
                </a:xfrm>
                <a:prstGeom prst="rect">
                  <a:avLst/>
                </a:prstGeom>
              </p:spPr>
            </p:pic>
            <p:sp>
              <p:nvSpPr>
                <p:cNvPr id="28" name="Text Box 27"/>
                <p:cNvSpPr txBox="1"/>
                <p:nvPr/>
              </p:nvSpPr>
              <p:spPr>
                <a:xfrm>
                  <a:off x="19763" y="10961"/>
                  <a:ext cx="2137" cy="4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en-US" sz="1200">
                      <a:latin typeface="Times New Roman" charset="0"/>
                    </a:rPr>
                    <a:t>Sampling locations</a:t>
                  </a:r>
                  <a:endParaRPr lang="x-none" altLang="en-US" sz="1200">
                    <a:latin typeface="Times New Roman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472" y="17639"/>
                <a:ext cx="2080" cy="2865"/>
                <a:chOff x="7867" y="17234"/>
                <a:chExt cx="2080" cy="2865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7" y="18013"/>
                  <a:ext cx="2080" cy="2086"/>
                </a:xfrm>
                <a:prstGeom prst="rect">
                  <a:avLst/>
                </a:prstGeom>
              </p:spPr>
            </p:pic>
            <p:sp>
              <p:nvSpPr>
                <p:cNvPr id="33" name="Text Box 32"/>
                <p:cNvSpPr txBox="1"/>
                <p:nvPr/>
              </p:nvSpPr>
              <p:spPr>
                <a:xfrm>
                  <a:off x="8316" y="17234"/>
                  <a:ext cx="1066" cy="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en-US" sz="1415">
                      <a:latin typeface="Times New Roman" charset="0"/>
                    </a:rPr>
                    <a:t>Output</a:t>
                  </a:r>
                  <a:endParaRPr lang="x-none" altLang="en-US" sz="1415">
                    <a:latin typeface="Times New Roman" charset="0"/>
                  </a:endParaRPr>
                </a:p>
              </p:txBody>
            </p:sp>
          </p:grpSp>
          <p:sp>
            <p:nvSpPr>
              <p:cNvPr id="34" name="Text Box 33"/>
              <p:cNvSpPr txBox="1"/>
              <p:nvPr/>
            </p:nvSpPr>
            <p:spPr>
              <a:xfrm>
                <a:off x="6262" y="18583"/>
                <a:ext cx="3382" cy="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en-US" sz="1415">
                    <a:latin typeface="Times New Roman" charset="0"/>
                  </a:rPr>
                  <a:t>Bilinear interpolated values</a:t>
                </a:r>
                <a:endParaRPr lang="x-none" altLang="en-US" sz="1415">
                  <a:latin typeface="Times New Roman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H="1">
                <a:off x="6180" y="19286"/>
                <a:ext cx="325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42"/>
              <p:cNvSpPr txBox="1"/>
              <p:nvPr/>
            </p:nvSpPr>
            <p:spPr>
              <a:xfrm>
                <a:off x="6822" y="19458"/>
                <a:ext cx="1727" cy="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en-US" sz="1415">
                    <a:latin typeface="Times New Roman" charset="0"/>
                  </a:rPr>
                  <a:t>Max pooling</a:t>
                </a:r>
                <a:endParaRPr lang="x-none" altLang="en-US" sz="1415">
                  <a:latin typeface="Times New Roman" charset="0"/>
                </a:endParaRPr>
              </a:p>
            </p:txBody>
          </p:sp>
        </p:grpSp>
        <p:cxnSp>
          <p:nvCxnSpPr>
            <p:cNvPr id="2" name="Straight Arrow Connector 1"/>
            <p:cNvCxnSpPr/>
            <p:nvPr/>
          </p:nvCxnSpPr>
          <p:spPr>
            <a:xfrm flipH="1">
              <a:off x="14205" y="11320"/>
              <a:ext cx="15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Kingsoft Office WPP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yongqi</dc:creator>
  <cp:lastModifiedBy>yongqi</cp:lastModifiedBy>
  <cp:revision>2</cp:revision>
  <dcterms:created xsi:type="dcterms:W3CDTF">2018-03-01T12:58:09Z</dcterms:created>
  <dcterms:modified xsi:type="dcterms:W3CDTF">2018-03-01T12:58:09Z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