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3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0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0B6D-025D-4E01-812F-4FAD5EFC73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326A-7623-4A2C-B5B1-5C31423D3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05050" y="1999063"/>
            <a:ext cx="5384801" cy="1577340"/>
            <a:chOff x="0" y="0"/>
            <a:chExt cx="5385056" cy="157734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951" y="0"/>
              <a:ext cx="2618105" cy="1577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 descr="C:\Users\W D M 2 0 1 4\Desktop\project 1-1\data\27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750"/>
              <a:ext cx="2593975" cy="15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矩形 6"/>
          <p:cNvSpPr/>
          <p:nvPr/>
        </p:nvSpPr>
        <p:spPr>
          <a:xfrm>
            <a:off x="3845260" y="726765"/>
            <a:ext cx="4304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</a:rPr>
              <a:t>Image registration</a:t>
            </a:r>
            <a:endParaRPr lang="zh-CN" altLang="en-US" sz="4400" dirty="0"/>
          </a:p>
        </p:txBody>
      </p:sp>
      <p:sp>
        <p:nvSpPr>
          <p:cNvPr id="8" name="下箭头 7"/>
          <p:cNvSpPr/>
          <p:nvPr/>
        </p:nvSpPr>
        <p:spPr>
          <a:xfrm>
            <a:off x="5659689" y="3906982"/>
            <a:ext cx="67552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3929" y="4967295"/>
            <a:ext cx="1805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？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73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27475" y="726765"/>
            <a:ext cx="1939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M</a:t>
            </a:r>
            <a:r>
              <a:rPr lang="en-US" altLang="zh-CN" sz="44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</a:rPr>
              <a:t>ethod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30214" y="2737791"/>
                <a:ext cx="340253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4" y="2737791"/>
                <a:ext cx="3402535" cy="984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76090" y="3864431"/>
                <a:ext cx="7113319" cy="105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90" y="3864431"/>
                <a:ext cx="7113319" cy="1054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30214" y="5237620"/>
                <a:ext cx="7223390" cy="110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4" y="5237620"/>
                <a:ext cx="7223390" cy="11083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30214" y="1815132"/>
            <a:ext cx="450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Searching a transformation matrix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60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58285" y="1981144"/>
            <a:ext cx="5027930" cy="1580515"/>
            <a:chOff x="0" y="0"/>
            <a:chExt cx="5028050" cy="158051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130425" cy="158051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6770" y="8626"/>
              <a:ext cx="2621280" cy="15525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853467" y="875806"/>
            <a:ext cx="1907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华文彩云" panose="02010800040101010101" pitchFamily="2" charset="-122"/>
              </a:rPr>
              <a:t>P</a:t>
            </a:r>
            <a:r>
              <a:rPr lang="en-US" altLang="zh-CN" sz="44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rocess</a:t>
            </a:r>
            <a:endParaRPr lang="zh-CN" altLang="en-US" sz="4400" dirty="0"/>
          </a:p>
        </p:txBody>
      </p:sp>
      <p:sp>
        <p:nvSpPr>
          <p:cNvPr id="13" name="矩形 12"/>
          <p:cNvSpPr/>
          <p:nvPr/>
        </p:nvSpPr>
        <p:spPr>
          <a:xfrm>
            <a:off x="1466734" y="1453665"/>
            <a:ext cx="1763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Select points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466734" y="3765928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Result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230357" y="4227593"/>
            <a:ext cx="5864860" cy="2411095"/>
            <a:chOff x="0" y="0"/>
            <a:chExt cx="5864860" cy="241109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0" y="38100"/>
              <a:ext cx="1769110" cy="104775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841500" cy="110426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8825" y="19050"/>
              <a:ext cx="1795780" cy="106743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775" y="1247775"/>
              <a:ext cx="1952625" cy="11633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7050" y="1238250"/>
              <a:ext cx="1942465" cy="115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66795" y="726765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Discussion</a:t>
            </a:r>
            <a:endParaRPr lang="zh-CN" altLang="en-US" sz="4400" dirty="0"/>
          </a:p>
        </p:txBody>
      </p:sp>
      <p:sp>
        <p:nvSpPr>
          <p:cNvPr id="2" name="矩形 1"/>
          <p:cNvSpPr/>
          <p:nvPr/>
        </p:nvSpPr>
        <p:spPr>
          <a:xfrm>
            <a:off x="1456708" y="2220601"/>
            <a:ext cx="92785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First, I search the local lowest points and the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local highest points in the picture. 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effectLst/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Second, trying more times is best way to select tie points. 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effectLst/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Third, selecting tie points must be careful and focus on the screen. Some points may match some images well, but for another image, it could be bad.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323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华文彩云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deming</dc:creator>
  <cp:lastModifiedBy>wu deming</cp:lastModifiedBy>
  <cp:revision>3</cp:revision>
  <dcterms:created xsi:type="dcterms:W3CDTF">2019-10-12T14:38:45Z</dcterms:created>
  <dcterms:modified xsi:type="dcterms:W3CDTF">2019-10-12T14:53:15Z</dcterms:modified>
</cp:coreProperties>
</file>