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D913E-CE73-F5C4-C4F6-7CE1C755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055" y="1297591"/>
            <a:ext cx="6797489" cy="3576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select     </a:t>
            </a:r>
            <a:br>
              <a:rPr lang="en-US" sz="1100" dirty="0"/>
            </a:br>
            <a:r>
              <a:rPr lang="en-US" sz="1100" dirty="0"/>
              <a:t>      count(</a:t>
            </a:r>
            <a:r>
              <a:rPr lang="en-US" sz="1100" dirty="0" err="1"/>
              <a:t>lead_id</a:t>
            </a:r>
            <a:r>
              <a:rPr lang="en-US" sz="1100" dirty="0"/>
              <a:t>) as </a:t>
            </a:r>
            <a:r>
              <a:rPr lang="en-US" sz="1100" dirty="0" err="1"/>
              <a:t>usuarios</a:t>
            </a:r>
            <a:r>
              <a:rPr lang="en-US" sz="1100" dirty="0"/>
              <a:t>, gender</a:t>
            </a:r>
            <a:br>
              <a:rPr lang="en-US" sz="1100" dirty="0"/>
            </a:br>
            <a:r>
              <a:rPr lang="en-US" sz="1100" dirty="0"/>
              <a:t>from </a:t>
            </a:r>
            <a:r>
              <a:rPr lang="en-US" sz="1100" dirty="0" err="1"/>
              <a:t>leads_basic_details</a:t>
            </a:r>
            <a:br>
              <a:rPr lang="en-US" sz="1100" dirty="0"/>
            </a:br>
            <a:r>
              <a:rPr lang="en-US" sz="1100" dirty="0"/>
              <a:t>group by gender</a:t>
            </a:r>
            <a:endParaRPr sz="1100" dirty="0"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</a:t>
            </a:r>
            <a:br>
              <a:rPr lang="en-US" dirty="0"/>
            </a:br>
            <a:r>
              <a:rPr lang="en-US" dirty="0"/>
              <a:t>round(avg(age)) as "</a:t>
            </a:r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“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leads_basic_details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Select</a:t>
            </a:r>
            <a:br>
              <a:rPr lang="en-US" sz="1200" dirty="0"/>
            </a:br>
            <a:r>
              <a:rPr lang="en-US" sz="1200" dirty="0"/>
              <a:t>count(</a:t>
            </a:r>
            <a:r>
              <a:rPr lang="en-US" sz="1200" dirty="0" err="1"/>
              <a:t>lead_id</a:t>
            </a:r>
            <a:r>
              <a:rPr lang="en-US" sz="1200" dirty="0"/>
              <a:t>) as qtd, </a:t>
            </a:r>
            <a:r>
              <a:rPr lang="en-US" sz="1200" dirty="0" err="1"/>
              <a:t>current_education</a:t>
            </a:r>
            <a:br>
              <a:rPr lang="en-US" sz="1200" dirty="0"/>
            </a:br>
            <a:r>
              <a:rPr lang="en-US" sz="1200" dirty="0"/>
              <a:t>from </a:t>
            </a:r>
            <a:r>
              <a:rPr lang="en-US" sz="1200" dirty="0" err="1"/>
              <a:t>leads_basic_details</a:t>
            </a:r>
            <a:br>
              <a:rPr lang="en-US" sz="1200" dirty="0"/>
            </a:br>
            <a:r>
              <a:rPr lang="en-US" sz="1200" dirty="0"/>
              <a:t>Group by </a:t>
            </a:r>
            <a:r>
              <a:rPr lang="en-US" sz="1200" dirty="0" err="1"/>
              <a:t>current_educationorder</a:t>
            </a:r>
            <a:r>
              <a:rPr lang="en-US" sz="1200" dirty="0"/>
              <a:t> by qtd</a:t>
            </a:r>
            <a:br>
              <a:rPr lang="en-US" sz="1200" dirty="0"/>
            </a:br>
            <a:r>
              <a:rPr lang="en-US" sz="1200" dirty="0"/>
              <a:t>order by qtd</a:t>
            </a:r>
            <a:endParaRPr sz="1200" dirty="0"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with </a:t>
            </a:r>
            <a:r>
              <a:rPr lang="en-US" sz="1200" dirty="0" err="1"/>
              <a:t>Porcentagem</a:t>
            </a:r>
            <a:r>
              <a:rPr lang="en-US" sz="1200" dirty="0"/>
              <a:t> as (</a:t>
            </a:r>
            <a:br>
              <a:rPr lang="en-US" sz="1200" dirty="0"/>
            </a:br>
            <a:r>
              <a:rPr lang="en-US" sz="1200" dirty="0"/>
              <a:t>select </a:t>
            </a:r>
            <a:br>
              <a:rPr lang="en-US" sz="1200" dirty="0"/>
            </a:br>
            <a:r>
              <a:rPr lang="en-US" sz="1200" dirty="0"/>
              <a:t>avg(</a:t>
            </a:r>
            <a:r>
              <a:rPr lang="en-US" sz="1200" dirty="0" err="1"/>
              <a:t>watched_percentage</a:t>
            </a:r>
            <a:r>
              <a:rPr lang="en-US" sz="1200" dirty="0"/>
              <a:t>) as </a:t>
            </a:r>
            <a:r>
              <a:rPr lang="en-US" sz="1200" dirty="0" err="1"/>
              <a:t>Média</a:t>
            </a:r>
            <a:r>
              <a:rPr lang="en-US" sz="1200" dirty="0"/>
              <a:t>, language </a:t>
            </a:r>
            <a:br>
              <a:rPr lang="en-US" sz="1200" dirty="0"/>
            </a:br>
            <a:r>
              <a:rPr lang="en-US" sz="1200" dirty="0" err="1"/>
              <a:t>fromleads_demo_watched_detailswhere</a:t>
            </a:r>
            <a:r>
              <a:rPr lang="en-US" sz="1200" dirty="0"/>
              <a:t> </a:t>
            </a:r>
            <a:r>
              <a:rPr lang="en-US" sz="1200" dirty="0" err="1"/>
              <a:t>watched_percentage</a:t>
            </a:r>
            <a:r>
              <a:rPr lang="en-US" sz="1200" dirty="0"/>
              <a:t> &gt; 0.5</a:t>
            </a:r>
            <a:br>
              <a:rPr lang="en-US" sz="1200" dirty="0"/>
            </a:br>
            <a:r>
              <a:rPr lang="en-US" sz="1200" dirty="0"/>
              <a:t>group by language</a:t>
            </a:r>
            <a:br>
              <a:rPr lang="en-US" sz="1200" dirty="0"/>
            </a:br>
            <a:r>
              <a:rPr lang="en-US" sz="1200" dirty="0"/>
              <a:t>)</a:t>
            </a:r>
            <a:br>
              <a:rPr lang="en-US" sz="1200" dirty="0"/>
            </a:br>
            <a:r>
              <a:rPr lang="en-US" sz="1200" dirty="0"/>
              <a:t>select * FROM </a:t>
            </a:r>
            <a:r>
              <a:rPr lang="en-US" sz="1200" dirty="0" err="1"/>
              <a:t>Porcentagem</a:t>
            </a:r>
            <a:br>
              <a:rPr lang="en-US" sz="1200" dirty="0"/>
            </a:br>
            <a:r>
              <a:rPr lang="en-US" sz="1200" dirty="0"/>
              <a:t>order by </a:t>
            </a:r>
            <a:r>
              <a:rPr lang="en-US" sz="1200" dirty="0" err="1"/>
              <a:t>Média</a:t>
            </a:r>
            <a:r>
              <a:rPr lang="en-US" sz="1200" dirty="0"/>
              <a:t> desc</a:t>
            </a:r>
            <a:endParaRPr sz="1200"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(Alfabetização dos clientes)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(Média de assistido)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Qtd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De cliente por gênero)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(Média de idade)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7999" y="1097249"/>
            <a:ext cx="4359278" cy="26074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WITH CHAMADOS AS (</a:t>
            </a:r>
            <a:br>
              <a:rPr lang="en-US" sz="1200" dirty="0"/>
            </a:br>
            <a:r>
              <a:rPr lang="en-US" sz="1200" dirty="0"/>
              <a:t>select  </a:t>
            </a:r>
            <a:r>
              <a:rPr lang="en-US" sz="1200" dirty="0" err="1"/>
              <a:t>lead_id</a:t>
            </a:r>
            <a:r>
              <a:rPr lang="en-US" sz="1200" dirty="0"/>
              <a:t>, </a:t>
            </a:r>
            <a:r>
              <a:rPr lang="en-US" sz="1200" dirty="0" err="1"/>
              <a:t>call_done_datefrom</a:t>
            </a:r>
            <a:r>
              <a:rPr lang="en-US" sz="1200" dirty="0"/>
              <a:t> </a:t>
            </a:r>
            <a:r>
              <a:rPr lang="en-US" sz="1200" dirty="0" err="1"/>
              <a:t>leads_interaction_details</a:t>
            </a:r>
            <a:r>
              <a:rPr lang="en-US" sz="1200" dirty="0"/>
              <a:t>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select </a:t>
            </a:r>
            <a:br>
              <a:rPr lang="en-US" sz="1200" dirty="0"/>
            </a:br>
            <a:r>
              <a:rPr lang="en-US" sz="1200" dirty="0"/>
              <a:t>count(</a:t>
            </a:r>
            <a:r>
              <a:rPr lang="en-US" sz="1200" dirty="0" err="1"/>
              <a:t>CHAMADOS.lead_id</a:t>
            </a:r>
            <a:r>
              <a:rPr lang="en-US" sz="1200" dirty="0"/>
              <a:t>), </a:t>
            </a:r>
            <a:r>
              <a:rPr lang="en-US" sz="1200" dirty="0" err="1"/>
              <a:t>call_done_date</a:t>
            </a:r>
            <a:r>
              <a:rPr lang="en-US" sz="1200" dirty="0"/>
              <a:t>, </a:t>
            </a:r>
            <a:r>
              <a:rPr lang="en-US" sz="1200" dirty="0" err="1"/>
              <a:t>leads_basic_details.lead_gen_source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from CHAMADOS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right join </a:t>
            </a:r>
            <a:r>
              <a:rPr lang="en-US" sz="1200" dirty="0" err="1"/>
              <a:t>leads_basic_details</a:t>
            </a:r>
            <a:r>
              <a:rPr lang="en-US" sz="1200" dirty="0"/>
              <a:t> on </a:t>
            </a:r>
            <a:r>
              <a:rPr lang="en-US" sz="1200" dirty="0" err="1"/>
              <a:t>leads_basic_details.lead_id</a:t>
            </a:r>
            <a:r>
              <a:rPr lang="en-US" sz="1200" dirty="0"/>
              <a:t> = </a:t>
            </a:r>
            <a:r>
              <a:rPr lang="en-US" sz="1200" dirty="0" err="1"/>
              <a:t>CHAMADOS.lead_id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group by </a:t>
            </a:r>
            <a:r>
              <a:rPr lang="en-US" sz="1200" dirty="0" err="1"/>
              <a:t>call_done_date</a:t>
            </a:r>
            <a:r>
              <a:rPr lang="en-US" sz="1200" dirty="0"/>
              <a:t>, </a:t>
            </a:r>
            <a:r>
              <a:rPr lang="en-US" sz="1200" dirty="0" err="1"/>
              <a:t>lead_gen_source</a:t>
            </a:r>
            <a:endParaRPr sz="12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1532965" y="731438"/>
            <a:ext cx="348278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(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Qtd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 De chamados)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304</Words>
  <Application>Microsoft Office PowerPoint</Application>
  <PresentationFormat>Apresentação na tela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Raleway</vt:lpstr>
      <vt:lpstr>Raleway ExtraBold</vt:lpstr>
      <vt:lpstr>Raleway Medium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Leite Jussara04</cp:lastModifiedBy>
  <cp:revision>3</cp:revision>
  <dcterms:modified xsi:type="dcterms:W3CDTF">2024-01-25T20:18:32Z</dcterms:modified>
</cp:coreProperties>
</file>