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CE0FB-1746-4039-B1A7-91370FAB1B29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A6FBF-9E5B-46EB-89DB-2C80E0A63CD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6FBF-9E5B-46EB-89DB-2C80E0A63CD6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2917B7A-F5A1-4B62-BE28-69500BDE8399}" type="datetimeFigureOut">
              <a:rPr lang="ru-RU" smtClean="0"/>
              <a:pPr/>
              <a:t>19.04.2020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3374A9E-ECCC-4FBE-9D95-E24E1E0765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7B7A-F5A1-4B62-BE28-69500BDE8399}" type="datetimeFigureOut">
              <a:rPr lang="ru-RU" smtClean="0"/>
              <a:pPr/>
              <a:t>19.04.2020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74A9E-ECCC-4FBE-9D95-E24E1E0765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7B7A-F5A1-4B62-BE28-69500BDE8399}" type="datetimeFigureOut">
              <a:rPr lang="ru-RU" smtClean="0"/>
              <a:pPr/>
              <a:t>19.04.2020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74A9E-ECCC-4FBE-9D95-E24E1E0765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7B7A-F5A1-4B62-BE28-69500BDE8399}" type="datetimeFigureOut">
              <a:rPr lang="ru-RU" smtClean="0"/>
              <a:pPr/>
              <a:t>19.04.2020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74A9E-ECCC-4FBE-9D95-E24E1E0765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7B7A-F5A1-4B62-BE28-69500BDE8399}" type="datetimeFigureOut">
              <a:rPr lang="ru-RU" smtClean="0"/>
              <a:pPr/>
              <a:t>19.04.2020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74A9E-ECCC-4FBE-9D95-E24E1E0765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7B7A-F5A1-4B62-BE28-69500BDE8399}" type="datetimeFigureOut">
              <a:rPr lang="ru-RU" smtClean="0"/>
              <a:pPr/>
              <a:t>19.04.2020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74A9E-ECCC-4FBE-9D95-E24E1E0765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2917B7A-F5A1-4B62-BE28-69500BDE8399}" type="datetimeFigureOut">
              <a:rPr lang="ru-RU" smtClean="0"/>
              <a:pPr/>
              <a:t>19.04.2020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374A9E-ECCC-4FBE-9D95-E24E1E0765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2917B7A-F5A1-4B62-BE28-69500BDE8399}" type="datetimeFigureOut">
              <a:rPr lang="ru-RU" smtClean="0"/>
              <a:pPr/>
              <a:t>19.04.2020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3374A9E-ECCC-4FBE-9D95-E24E1E0765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7B7A-F5A1-4B62-BE28-69500BDE8399}" type="datetimeFigureOut">
              <a:rPr lang="ru-RU" smtClean="0"/>
              <a:pPr/>
              <a:t>19.04.2020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74A9E-ECCC-4FBE-9D95-E24E1E0765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7B7A-F5A1-4B62-BE28-69500BDE8399}" type="datetimeFigureOut">
              <a:rPr lang="ru-RU" smtClean="0"/>
              <a:pPr/>
              <a:t>19.04.2020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74A9E-ECCC-4FBE-9D95-E24E1E0765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7B7A-F5A1-4B62-BE28-69500BDE8399}" type="datetimeFigureOut">
              <a:rPr lang="ru-RU" smtClean="0"/>
              <a:pPr/>
              <a:t>19.04.2020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74A9E-ECCC-4FBE-9D95-E24E1E0765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2917B7A-F5A1-4B62-BE28-69500BDE8399}" type="datetimeFigureOut">
              <a:rPr lang="ru-RU" smtClean="0"/>
              <a:pPr/>
              <a:t>19.04.2020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3374A9E-ECCC-4FBE-9D95-E24E1E07656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2276872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Создание </a:t>
            </a:r>
            <a:r>
              <a:rPr lang="en-US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WebServer</a:t>
            </a:r>
            <a:r>
              <a:rPr lang="en-US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API </a:t>
            </a:r>
            <a:r>
              <a:rPr lang="ru-RU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на языке программирования </a:t>
            </a:r>
            <a:r>
              <a:rPr lang="en-US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ython 3.7</a:t>
            </a:r>
            <a:r>
              <a:rPr lang="ru-RU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с помощью библиотеки </a:t>
            </a:r>
            <a:r>
              <a:rPr lang="en-US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Flask</a:t>
            </a:r>
            <a:endParaRPr lang="ru-RU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67944" y="4221088"/>
            <a:ext cx="4784576" cy="2204864"/>
          </a:xfrm>
        </p:spPr>
        <p:txBody>
          <a:bodyPr>
            <a:normAutofit/>
          </a:bodyPr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Работу выполнили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Иванов Дмитрий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Алексеев </a:t>
            </a:r>
            <a:r>
              <a:rPr lang="ru-RU" dirty="0" smtClean="0">
                <a:solidFill>
                  <a:schemeClr val="tx1"/>
                </a:solidFill>
              </a:rPr>
              <a:t>Арту</a:t>
            </a:r>
            <a:r>
              <a:rPr lang="ru-RU" dirty="0" smtClean="0">
                <a:solidFill>
                  <a:schemeClr val="tx1"/>
                </a:solidFill>
              </a:rPr>
              <a:t>р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53848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Цель проекта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разработать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WebServer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игры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Pacman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HTML,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 помощью библиотеки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Flask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Изучить библиотеку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Flask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Создать страницы с помощью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Создать обработчик запросов для страниц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Улучшить игру, для взаимодействия с сервером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Создать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API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работы с игрой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Подключить базу данных к серверу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Создать навык для Алисы, с помощью которого можно смотреть рекорды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06680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Реализация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325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Добавленные классы: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Flask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создания сайта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Flask_login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для регистрации пользователей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FlaskForm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для создания форм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Sqlalchemy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хранения записей в базе данных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Свои классы: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Records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для базы данных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RegisterForm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NewsForm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формы для сервера, унаследованные от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FlaskForm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Получилось создать </a:t>
            </a:r>
            <a:r>
              <a:rPr lang="en-US" dirty="0" err="1" smtClean="0"/>
              <a:t>WebServer</a:t>
            </a:r>
            <a:endParaRPr lang="ru-RU" dirty="0" smtClean="0"/>
          </a:p>
          <a:p>
            <a:r>
              <a:rPr lang="ru-RU" dirty="0" smtClean="0"/>
              <a:t>На </a:t>
            </a:r>
            <a:r>
              <a:rPr lang="en-US" dirty="0" err="1" smtClean="0"/>
              <a:t>WebServer</a:t>
            </a:r>
            <a:r>
              <a:rPr lang="ru-RU" dirty="0" smtClean="0"/>
              <a:t> </a:t>
            </a:r>
            <a:r>
              <a:rPr lang="ru-RU" dirty="0" smtClean="0"/>
              <a:t>можно регистрироваться и оставлять свои комментарии на нем, а так же удалять и изменять их</a:t>
            </a:r>
          </a:p>
          <a:p>
            <a:r>
              <a:rPr lang="ru-RU" dirty="0" smtClean="0"/>
              <a:t>С </a:t>
            </a:r>
            <a:r>
              <a:rPr lang="en-US" dirty="0" err="1" smtClean="0"/>
              <a:t>WebServer</a:t>
            </a:r>
            <a:r>
              <a:rPr lang="ru-RU" dirty="0" smtClean="0"/>
              <a:t> </a:t>
            </a:r>
            <a:r>
              <a:rPr lang="ru-RU" dirty="0" smtClean="0"/>
              <a:t>можно скачать игру и программу для запуска</a:t>
            </a:r>
          </a:p>
          <a:p>
            <a:r>
              <a:rPr lang="ru-RU" dirty="0" smtClean="0"/>
              <a:t>На </a:t>
            </a:r>
            <a:r>
              <a:rPr lang="en-US" dirty="0" err="1" smtClean="0"/>
              <a:t>WebServer</a:t>
            </a:r>
            <a:r>
              <a:rPr lang="ru-RU" dirty="0" smtClean="0"/>
              <a:t> </a:t>
            </a:r>
            <a:r>
              <a:rPr lang="ru-RU" dirty="0" smtClean="0"/>
              <a:t>можно смотреть рекорды на всех картах или на определенной</a:t>
            </a:r>
          </a:p>
          <a:p>
            <a:r>
              <a:rPr lang="ru-RU" dirty="0" smtClean="0"/>
              <a:t>Получилось создать своё </a:t>
            </a:r>
            <a:r>
              <a:rPr lang="en-US" dirty="0" smtClean="0"/>
              <a:t>API </a:t>
            </a:r>
            <a:r>
              <a:rPr lang="ru-RU" dirty="0" smtClean="0"/>
              <a:t>для рекордов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539552" y="2636912"/>
            <a:ext cx="8229600" cy="106680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78</TotalTime>
  <Words>181</Words>
  <Application>Microsoft Office PowerPoint</Application>
  <PresentationFormat>Экран (4:3)</PresentationFormat>
  <Paragraphs>30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Городская</vt:lpstr>
      <vt:lpstr>Создание WebServer и API на языке программирования Python 3.7,  с помощью библиотеки Flask</vt:lpstr>
      <vt:lpstr>Слайд 2</vt:lpstr>
      <vt:lpstr>Реализация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тему супер сервер на python со страницами на html</dc:title>
  <dc:creator>Дима Иванов</dc:creator>
  <cp:lastModifiedBy>Дима Иванов</cp:lastModifiedBy>
  <cp:revision>14</cp:revision>
  <dcterms:created xsi:type="dcterms:W3CDTF">2020-04-18T10:56:38Z</dcterms:created>
  <dcterms:modified xsi:type="dcterms:W3CDTF">2020-04-18T22:16:29Z</dcterms:modified>
</cp:coreProperties>
</file>