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2917B7A-F5A1-4B62-BE28-69500BDE8399}" type="datetimeFigureOut">
              <a:rPr lang="ru-RU" smtClean="0"/>
              <a:pPr/>
              <a:t>18.04.2020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3374A9E-ECCC-4FBE-9D95-E24E1E0765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7B7A-F5A1-4B62-BE28-69500BDE8399}" type="datetimeFigureOut">
              <a:rPr lang="ru-RU" smtClean="0"/>
              <a:pPr/>
              <a:t>18.04.2020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74A9E-ECCC-4FBE-9D95-E24E1E0765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7B7A-F5A1-4B62-BE28-69500BDE8399}" type="datetimeFigureOut">
              <a:rPr lang="ru-RU" smtClean="0"/>
              <a:pPr/>
              <a:t>18.04.2020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74A9E-ECCC-4FBE-9D95-E24E1E0765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7B7A-F5A1-4B62-BE28-69500BDE8399}" type="datetimeFigureOut">
              <a:rPr lang="ru-RU" smtClean="0"/>
              <a:pPr/>
              <a:t>18.04.2020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74A9E-ECCC-4FBE-9D95-E24E1E0765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7B7A-F5A1-4B62-BE28-69500BDE8399}" type="datetimeFigureOut">
              <a:rPr lang="ru-RU" smtClean="0"/>
              <a:pPr/>
              <a:t>18.04.2020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74A9E-ECCC-4FBE-9D95-E24E1E0765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7B7A-F5A1-4B62-BE28-69500BDE8399}" type="datetimeFigureOut">
              <a:rPr lang="ru-RU" smtClean="0"/>
              <a:pPr/>
              <a:t>18.04.2020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74A9E-ECCC-4FBE-9D95-E24E1E0765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2917B7A-F5A1-4B62-BE28-69500BDE8399}" type="datetimeFigureOut">
              <a:rPr lang="ru-RU" smtClean="0"/>
              <a:pPr/>
              <a:t>18.04.2020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374A9E-ECCC-4FBE-9D95-E24E1E07656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2917B7A-F5A1-4B62-BE28-69500BDE8399}" type="datetimeFigureOut">
              <a:rPr lang="ru-RU" smtClean="0"/>
              <a:pPr/>
              <a:t>18.04.2020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3374A9E-ECCC-4FBE-9D95-E24E1E0765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7B7A-F5A1-4B62-BE28-69500BDE8399}" type="datetimeFigureOut">
              <a:rPr lang="ru-RU" smtClean="0"/>
              <a:pPr/>
              <a:t>18.04.2020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74A9E-ECCC-4FBE-9D95-E24E1E0765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7B7A-F5A1-4B62-BE28-69500BDE8399}" type="datetimeFigureOut">
              <a:rPr lang="ru-RU" smtClean="0"/>
              <a:pPr/>
              <a:t>18.04.2020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74A9E-ECCC-4FBE-9D95-E24E1E0765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7B7A-F5A1-4B62-BE28-69500BDE8399}" type="datetimeFigureOut">
              <a:rPr lang="ru-RU" smtClean="0"/>
              <a:pPr/>
              <a:t>18.04.2020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74A9E-ECCC-4FBE-9D95-E24E1E0765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2917B7A-F5A1-4B62-BE28-69500BDE8399}" type="datetimeFigureOut">
              <a:rPr lang="ru-RU" smtClean="0"/>
              <a:pPr/>
              <a:t>18.04.2020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3374A9E-ECCC-4FBE-9D95-E24E1E07656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Проект на тему сервер на </a:t>
            </a:r>
            <a:r>
              <a:rPr lang="en-US" dirty="0" smtClean="0"/>
              <a:t>python </a:t>
            </a:r>
            <a:r>
              <a:rPr lang="ru-RU" dirty="0" smtClean="0"/>
              <a:t>со страницами на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67944" y="4221088"/>
            <a:ext cx="4784576" cy="2204864"/>
          </a:xfrm>
        </p:spPr>
        <p:txBody>
          <a:bodyPr>
            <a:normAutofit/>
          </a:bodyPr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Работу выполнили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Иванов Дмитрий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Алексеев </a:t>
            </a:r>
            <a:r>
              <a:rPr lang="ru-RU" dirty="0" err="1" smtClean="0">
                <a:solidFill>
                  <a:schemeClr val="tx1"/>
                </a:solidFill>
              </a:rPr>
              <a:t>Артут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53848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Цель проекта </a:t>
            </a:r>
            <a:r>
              <a:rPr lang="ru-RU" dirty="0" smtClean="0"/>
              <a:t>– разработать сайт для игры </a:t>
            </a:r>
            <a:r>
              <a:rPr lang="en-US" dirty="0" err="1" smtClean="0"/>
              <a:t>Pacman</a:t>
            </a:r>
            <a:r>
              <a:rPr lang="en-US" dirty="0" smtClean="0"/>
              <a:t> HTML, </a:t>
            </a:r>
            <a:r>
              <a:rPr lang="ru-RU" dirty="0" smtClean="0"/>
              <a:t>с помощью библиотеки </a:t>
            </a:r>
            <a:r>
              <a:rPr lang="en-US" dirty="0" smtClean="0"/>
              <a:t>Flask</a:t>
            </a:r>
            <a:r>
              <a:rPr lang="ru-RU" dirty="0" smtClean="0"/>
              <a:t>.</a:t>
            </a:r>
            <a:endParaRPr lang="en-US" dirty="0" smtClean="0"/>
          </a:p>
          <a:p>
            <a:pPr>
              <a:buNone/>
            </a:pPr>
            <a:r>
              <a:rPr lang="ru-RU" b="1" dirty="0" smtClean="0"/>
              <a:t>Задачи</a:t>
            </a:r>
            <a:r>
              <a:rPr lang="ru-RU" dirty="0" smtClean="0"/>
              <a:t>:</a:t>
            </a:r>
          </a:p>
          <a:p>
            <a:r>
              <a:rPr lang="ru-RU" dirty="0" smtClean="0"/>
              <a:t>Изучить библиотеку </a:t>
            </a:r>
            <a:r>
              <a:rPr lang="en-US" dirty="0" smtClean="0"/>
              <a:t>Flask</a:t>
            </a:r>
          </a:p>
          <a:p>
            <a:r>
              <a:rPr lang="ru-RU" dirty="0" smtClean="0"/>
              <a:t>Создать страницы с помощью </a:t>
            </a:r>
            <a:r>
              <a:rPr lang="en-US" dirty="0" smtClean="0"/>
              <a:t>HTML</a:t>
            </a:r>
          </a:p>
          <a:p>
            <a:r>
              <a:rPr lang="ru-RU" dirty="0" smtClean="0"/>
              <a:t>Создать обработчик запросов для страниц</a:t>
            </a:r>
          </a:p>
          <a:p>
            <a:r>
              <a:rPr lang="ru-RU" dirty="0" smtClean="0"/>
              <a:t>Улучшить игру, для взаимодействия с сервером</a:t>
            </a:r>
          </a:p>
          <a:p>
            <a:r>
              <a:rPr lang="ru-RU" dirty="0" smtClean="0"/>
              <a:t>Создать </a:t>
            </a:r>
            <a:r>
              <a:rPr lang="en-US" dirty="0" smtClean="0"/>
              <a:t>API </a:t>
            </a:r>
            <a:r>
              <a:rPr lang="ru-RU" dirty="0" smtClean="0"/>
              <a:t>для работы с игрой</a:t>
            </a:r>
          </a:p>
          <a:p>
            <a:r>
              <a:rPr lang="ru-RU" dirty="0" smtClean="0"/>
              <a:t>Подключить базу данных к серверу</a:t>
            </a:r>
          </a:p>
          <a:p>
            <a:r>
              <a:rPr lang="ru-RU" dirty="0" smtClean="0"/>
              <a:t>Создать навык для Алисы, с помощью которого можно смотреть рекорды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1066800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432511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Добавленные классы:</a:t>
            </a:r>
            <a:endParaRPr lang="en-US" dirty="0" smtClean="0"/>
          </a:p>
          <a:p>
            <a:r>
              <a:rPr lang="en-US" dirty="0" smtClean="0"/>
              <a:t>Flask – </a:t>
            </a:r>
            <a:r>
              <a:rPr lang="ru-RU" dirty="0" smtClean="0"/>
              <a:t>для создания сайта</a:t>
            </a:r>
          </a:p>
          <a:p>
            <a:r>
              <a:rPr lang="en-US" dirty="0" err="1" smtClean="0"/>
              <a:t>Flask_login</a:t>
            </a:r>
            <a:r>
              <a:rPr lang="ru-RU" dirty="0" smtClean="0"/>
              <a:t> – для регистрации </a:t>
            </a:r>
            <a:r>
              <a:rPr lang="ru-RU" dirty="0" smtClean="0"/>
              <a:t>пользователей</a:t>
            </a:r>
          </a:p>
          <a:p>
            <a:r>
              <a:rPr lang="en-US" dirty="0" err="1" smtClean="0"/>
              <a:t>FlaskForm</a:t>
            </a:r>
            <a:r>
              <a:rPr lang="ru-RU" dirty="0" smtClean="0"/>
              <a:t> – для создания форм</a:t>
            </a:r>
            <a:endParaRPr lang="ru-RU" dirty="0" smtClean="0"/>
          </a:p>
          <a:p>
            <a:r>
              <a:rPr lang="en-US" dirty="0" err="1" smtClean="0"/>
              <a:t>Sqlalchemy</a:t>
            </a:r>
            <a:r>
              <a:rPr lang="en-US" dirty="0" smtClean="0"/>
              <a:t> – </a:t>
            </a:r>
            <a:r>
              <a:rPr lang="ru-RU" dirty="0" smtClean="0"/>
              <a:t>для хранения записей в базе данных</a:t>
            </a:r>
          </a:p>
          <a:p>
            <a:pPr>
              <a:buNone/>
            </a:pPr>
            <a:r>
              <a:rPr lang="ru-RU" dirty="0" smtClean="0"/>
              <a:t>Свои классы:</a:t>
            </a:r>
          </a:p>
          <a:p>
            <a:r>
              <a:rPr lang="en-US" dirty="0" smtClean="0"/>
              <a:t>User</a:t>
            </a:r>
            <a:r>
              <a:rPr lang="ru-RU" dirty="0" smtClean="0"/>
              <a:t>, </a:t>
            </a:r>
            <a:r>
              <a:rPr lang="en-US" dirty="0" smtClean="0"/>
              <a:t>Records</a:t>
            </a:r>
            <a:r>
              <a:rPr lang="ru-RU" dirty="0" smtClean="0"/>
              <a:t>, </a:t>
            </a:r>
            <a:r>
              <a:rPr lang="en-US" dirty="0" smtClean="0"/>
              <a:t>Maps</a:t>
            </a:r>
            <a:r>
              <a:rPr lang="ru-RU" dirty="0" smtClean="0"/>
              <a:t>, </a:t>
            </a:r>
            <a:r>
              <a:rPr lang="en-US" dirty="0" smtClean="0"/>
              <a:t>News</a:t>
            </a:r>
            <a:r>
              <a:rPr lang="ru-RU" dirty="0" smtClean="0"/>
              <a:t> – для базы данных</a:t>
            </a:r>
          </a:p>
          <a:p>
            <a:r>
              <a:rPr lang="en-US" dirty="0" err="1" smtClean="0"/>
              <a:t>RegisterForm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NewsForm</a:t>
            </a:r>
            <a:r>
              <a:rPr lang="ru-RU" dirty="0" smtClean="0"/>
              <a:t> – формы для </a:t>
            </a:r>
            <a:r>
              <a:rPr lang="ru-RU" dirty="0" smtClean="0"/>
              <a:t>сервера, унаследованные от </a:t>
            </a:r>
            <a:r>
              <a:rPr lang="en-US" smtClean="0"/>
              <a:t>FlaskForm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Получилось создать сайт и сервер для него</a:t>
            </a:r>
          </a:p>
          <a:p>
            <a:r>
              <a:rPr lang="ru-RU" dirty="0" smtClean="0"/>
              <a:t>На сервере можно регистрироваться и оставлять свои комментарии на нем, а так же удалять и изменять их</a:t>
            </a:r>
          </a:p>
          <a:p>
            <a:r>
              <a:rPr lang="ru-RU" dirty="0" smtClean="0"/>
              <a:t>С сервера можно скачать игру и программу для запуска</a:t>
            </a:r>
          </a:p>
          <a:p>
            <a:r>
              <a:rPr lang="ru-RU" dirty="0" smtClean="0"/>
              <a:t>На сервере можно смотреть рекорды на всех картах или на определенной</a:t>
            </a:r>
          </a:p>
          <a:p>
            <a:r>
              <a:rPr lang="ru-RU" dirty="0" smtClean="0"/>
              <a:t>Получилось создать своё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ru-RU" dirty="0" smtClean="0"/>
              <a:t>для рекордов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06680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4695444"/>
            <a:ext cx="8229600" cy="4325112"/>
          </a:xfr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72</TotalTime>
  <Words>182</Words>
  <Application>Microsoft Office PowerPoint</Application>
  <PresentationFormat>Экран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Городская</vt:lpstr>
      <vt:lpstr>Проект на тему сервер на python со страницами на html</vt:lpstr>
      <vt:lpstr>Слайд 2</vt:lpstr>
      <vt:lpstr>Реализация</vt:lpstr>
      <vt:lpstr>Вывод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на тему супер сервер на python со страницами на html</dc:title>
  <dc:creator>Дима Иванов</dc:creator>
  <cp:lastModifiedBy>Дима Иванов</cp:lastModifiedBy>
  <cp:revision>10</cp:revision>
  <dcterms:created xsi:type="dcterms:W3CDTF">2020-04-18T10:56:38Z</dcterms:created>
  <dcterms:modified xsi:type="dcterms:W3CDTF">2020-04-18T12:14:10Z</dcterms:modified>
</cp:coreProperties>
</file>