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4D2DB9-A26E-4D50-A061-7C624C1427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Healthcare_stroke_Data_Analysis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39D648-F64C-42D5-9664-1852AF1B46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05/05/21 13:45:10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93DB15A-5B69-4733-97A6-A8488C8A5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742950"/>
            <a:ext cx="110013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2021-05-05T18:45:10Z</dcterms:created>
  <dcterms:modified xsi:type="dcterms:W3CDTF">2021-05-05T18:45:10Z</dcterms:modified>
</cp:coreProperties>
</file>