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7" r:id="rId6"/>
    <p:sldId id="1546" r:id="rId7"/>
    <p:sldId id="493"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78" d="100"/>
          <a:sy n="78" d="100"/>
        </p:scale>
        <p:origin x="82"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1/7/2022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035457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2059"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18242085"/>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2060"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029824373"/>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spid="_x0000_s2061"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a:p>
            <a:endParaRPr lang="en-US" sz="1800" dirty="0"/>
          </a:p>
          <a:p>
            <a:endParaRPr lang="en-US" sz="1800" dirty="0"/>
          </a:p>
        </p:txBody>
      </p:sp>
      <p:sp>
        <p:nvSpPr>
          <p:cNvPr id="8" name="Content Placeholder 3">
            <a:extLst>
              <a:ext uri="{FF2B5EF4-FFF2-40B4-BE49-F238E27FC236}">
                <a16:creationId xmlns:a16="http://schemas.microsoft.com/office/drawing/2014/main" id="{6B66DC7B-8574-475F-A7D1-48E4D65F733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89745" y="1361329"/>
            <a:ext cx="114700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管理和实施过程和基础条件的持续改进来、支持业务目标的实现、确定和实施能够带来最大效益的过程改进、使过程</a:t>
            </a:r>
            <a:r>
              <a:rPr lang="en-ZA" altLang="zh-CN" sz="1600" dirty="0">
                <a:solidFill>
                  <a:srgbClr val="1F497D"/>
                </a:solidFill>
              </a:rPr>
              <a:t>	</a:t>
            </a:r>
            <a:r>
              <a:rPr lang="zh-CN" altLang="en-US" sz="1600" dirty="0">
                <a:solidFill>
                  <a:srgbClr val="1F497D"/>
                </a:solidFill>
              </a:rPr>
              <a:t>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3EBF2833-8DFF-4617-9D7C-3CC26E5893D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21521" y="1137931"/>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77231" y="2015130"/>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40926" y="2012452"/>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03469" y="206478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7103469" y="111511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514729" y="2061100"/>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4303652"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11385" y="2047657"/>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dia - Wikipedia">
            <a:extLst>
              <a:ext uri="{FF2B5EF4-FFF2-40B4-BE49-F238E27FC236}">
                <a16:creationId xmlns:a16="http://schemas.microsoft.com/office/drawing/2014/main" id="{240C6A43-575E-4561-B76F-E763EB0D668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00720" y="1138129"/>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596</TotalTime>
  <Words>4608</Words>
  <Application>Microsoft Office PowerPoint</Application>
  <PresentationFormat>Widescreen</PresentationFormat>
  <Paragraphs>256</Paragraphs>
  <Slides>34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5"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74</cp:revision>
  <dcterms:created xsi:type="dcterms:W3CDTF">2018-03-14T12:19:45Z</dcterms:created>
  <dcterms:modified xsi:type="dcterms:W3CDTF">2022-01-07T09:35:00Z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