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677134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70586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44049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96382"/>
              </p:ext>
            </p:extLst>
          </p:nvPr>
        </p:nvGraphicFramePr>
        <p:xfrm>
          <a:off x="1173209" y="2118419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162119" progId="Excel.SheetMacroEnabled.12">
                  <p:link updateAutomatic="1"/>
                </p:oleObj>
              </mc:Choice>
              <mc:Fallback>
                <p:oleObj name="Macro-Enabled Worksheet" r:id="rId3" imgW="8407504" imgH="116211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209" y="2118419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66309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32909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C7A36-1D41-49F4-BCB2-B864FE70D8E3}"/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427</Words>
  <Application>Microsoft Office PowerPoint</Application>
  <PresentationFormat>Widescreen</PresentationFormat>
  <Paragraphs>43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ShortName\00_Data_Reference.xlsm!pptxCover!R23C2</vt:lpstr>
      <vt:lpstr>S:\2021-02-20to02-26 (A5) C54321 ShortName\00_Data_Reference.xlsm!pptxLink1!R9C1:R17C2</vt:lpstr>
      <vt:lpstr>S:\2021-02-20to02-26 (A5) C54321 ShortName\00_Data_Reference.xlsm!pptxLink1!R19C1:R30C2</vt:lpstr>
      <vt:lpstr>S:\2021-02-20to02-26 (A5) C54321 ShortName\00_Data_Reference.xlsm!pptxLink1!R1C1:R7C2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41</cp:revision>
  <dcterms:created xsi:type="dcterms:W3CDTF">2018-03-14T12:19:45Z</dcterms:created>
  <dcterms:modified xsi:type="dcterms:W3CDTF">2021-02-06T09:18:17Z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