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0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05239618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95059186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952036465"/>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497</TotalTime>
  <Words>4641</Words>
  <Application>Microsoft Office PowerPoint</Application>
  <PresentationFormat>Widescreen</PresentationFormat>
  <Paragraphs>216</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51</cp:revision>
  <dcterms:created xsi:type="dcterms:W3CDTF">2018-03-14T12:19:45Z</dcterms:created>
  <dcterms:modified xsi:type="dcterms:W3CDTF">2021-02-06T09:19:54Z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