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1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2-20to02-26%20(A5)%20C54321%20ShortName\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S:\2021-02-20to02-26%20(A5)%20C54321%20ShortName\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2-20to02-26%20(A5)%20C54321%20ShortName\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2-20to02-26%20(A5)%20C54321%20ShortName\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S:\2021-02-20to02-26%20(A5)%20C54321%20ShortName\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S:\2021-02-20to02-26%20(A5)%20C54321%20ShortName\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95181828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09800411"/>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70688326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770250871"/>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652545038"/>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629782376"/>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351234017"/>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4049650114"/>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307098175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162119" progId="Excel.SheetMacroEnabled.12">
                  <p:link updateAutomatic="1"/>
                </p:oleObj>
              </mc:Choice>
              <mc:Fallback>
                <p:oleObj name="Macro-Enabled Worksheet" r:id="rId3" imgW="8407504" imgH="1162119"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657775398"/>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59644671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484889648"/>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2713039321"/>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77634672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409589395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3954831289"/>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324452447"/>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589752444"/>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54087373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CBD4B3B2-3D3C-4F85-B2D6-F89B005D67E0}"/>
</file>

<file path=docProps/app.xml><?xml version="1.0" encoding="utf-8"?>
<Properties xmlns="http://schemas.openxmlformats.org/officeDocument/2006/extended-properties" xmlns:vt="http://schemas.openxmlformats.org/officeDocument/2006/docPropsVTypes">
  <TotalTime>465</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ShortName\00_Data_Reference.xlsm!pptxCover!R21C2</vt:lpstr>
      <vt:lpstr>S:\2021-02-20to02-26 (A5) C54321 ShortName\00_Data_Reference.xlsm!pptxLink1!R1C1:R7C2</vt:lpstr>
      <vt:lpstr>S:\2021-02-20to02-26 (A5) C54321 ShortName\00_Data_Reference.xlsm!pptxLink1!R9C1:R17C2</vt:lpstr>
      <vt:lpstr>S:\2021-02-20to02-26 (A5) C54321 ShortName\00_Data_Reference.xlsm!pptxLink2!R1C1:R4C1</vt:lpstr>
      <vt:lpstr>S:\2021-02-20to02-26 (A5) C54321 ShortName\00_Data_Reference.xlsm!pptxLink1!R19C1:R30C2</vt:lpstr>
      <vt:lpstr>S:\2021-02-20to02-26 (A5) C54321 ShortName\00_Data_Reference.xlsm!pptxLink3!R2C1:R24C3</vt:lpstr>
      <vt:lpstr>S:\2021-02-20to02-26 (A5) C54321 ShortName\00_Data_Reference.xlsm!pptxLink3!R2C10:R24C15</vt:lpstr>
      <vt:lpstr>S:\2021-02-20to02-26 (A5) C54321 ShortName\00_Data_Reference.xlsm!pptxLink2!R30C1:R35C1</vt:lpstr>
      <vt:lpstr>S:\2021-02-20to02-26 (A5) C54321 ShortName\00_Data_Reference.xlsm!pptxLink4!R10C1:R27C20</vt:lpstr>
      <vt:lpstr>S:\2021-02-20to02-26 (A5) C54321 ShortName\00_Data_Reference.xlsm!pptxLink5!R15C1:R21C5</vt:lpstr>
      <vt:lpstr>S:\2021-02-20to02-26 (A5) C54321 ShortName\00_Data_Reference.xlsm!OULC!R2C2:R41C22</vt:lpstr>
      <vt:lpstr>S:\2021-02-20to02-26 (A5) C54321 ShortName\00_Data_Reference.xlsm!pptxLink6!R2C2:R13C5</vt:lpstr>
      <vt:lpstr>S:\2021-02-20to02-26 (A5) C54321 ShortName\00_Data_Reference.xlsm!pptxLink7!R2C2:R16C4</vt:lpstr>
      <vt:lpstr>S:\2021-02-20to02-26 (A5) C54321 ShortName\00_Data_Reference.xlsm!pptxLink7!R18C2:R32C4</vt:lpstr>
      <vt:lpstr>S:\2021-02-20to02-26 (A5) C54321 ShortName\00_Data_Reference.xlsm!pptxCover!R25C2:R32C4</vt:lpstr>
      <vt:lpstr>S:\2021-02-20to02-26 (A5) C54321 ShortName\00_Data_Reference.xlsm!pptxCover!R22C7</vt:lpstr>
      <vt:lpstr>S:\2021-02-20to02-26 (A5) C54321 ShortName\00_Data_Reference.xlsm!pptxLink5!R1C1:R11C5</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40</cp:revision>
  <cp:lastPrinted>2020-11-23T18:22:15Z</cp:lastPrinted>
  <dcterms:created xsi:type="dcterms:W3CDTF">2020-11-22T06:57:57Z</dcterms:created>
  <dcterms:modified xsi:type="dcterms:W3CDTF">2021-02-06T09:21:55Z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