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15" r:id="rId7"/>
    <p:sldId id="911" r:id="rId8"/>
    <p:sldId id="270" r:id="rId9"/>
    <p:sldId id="928" r:id="rId10"/>
    <p:sldId id="310" r:id="rId11"/>
    <p:sldId id="1497" r:id="rId12"/>
    <p:sldId id="1516" r:id="rId13"/>
    <p:sldId id="912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4582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38747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082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>
                <a:solidFill>
                  <a:srgbClr val="000000"/>
                </a:solidFill>
                <a:effectLst/>
                <a:latin typeface="Open Sans"/>
              </a:rPr>
              <a:t>Knowledge | Experience | Results</a:t>
            </a:r>
            <a:r>
              <a:rPr lang="en-ZA" sz="1600"/>
              <a:t>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98172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0777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21512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559</Words>
  <Application>Microsoft Office PowerPoint</Application>
  <PresentationFormat>Widescreen</PresentationFormat>
  <Paragraphs>57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Open Sans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file:///G:\2021-04-12to04-16%20(A5)%20C53517%20SoftMARS\00_Data_Reference.xlsm!pptxCover!R23C2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file:///G:\2021-04-12to04-16%20(A5)%20C53517%20SoftMARS\00_Data_Reference.xlsm!pptxLink1!R19C1:R30C2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55</cp:revision>
  <dcterms:created xsi:type="dcterms:W3CDTF">2018-03-14T12:19:45Z</dcterms:created>
  <dcterms:modified xsi:type="dcterms:W3CDTF">2021-04-22T09:53:06Z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