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 (A5) C384400 NASA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G:\2024-05-04to05-10 (A5) C384400 NASA\00_Data_Reference.xlsm!pptxCertificate!R7C2:R7C9" TargetMode="External"/><Relationship Id="rId17" Type="http://schemas.openxmlformats.org/officeDocument/2006/relationships/oleObject" Target="file:///G:\2024-05-04to05-10 (A5) C384400 NASA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G:\2024-05-04to05-10 (A5) C384400 NASA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 (A5) C384400 NASA\00_Data_Reference.xlsm!pptxCertificate!R13C7:R15C9" TargetMode="External"/><Relationship Id="rId10" Type="http://schemas.openxmlformats.org/officeDocument/2006/relationships/oleObject" Target="file:///G:\2024-05-04to05-10 (A5) C384400 NASA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 (A5) C384400 NASA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G:\2024-05-04to05-10 (A5) C384400 NASA\00_Data_Reference.xlsm!pptxCertificate!R11C6:R11C8" TargetMode="External"/><Relationship Id="rId17" Type="http://schemas.openxmlformats.org/officeDocument/2006/relationships/oleObject" Target="file:///G:\2024-05-04to05-10 (A5) C384400 NASA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G:\2024-05-04to05-10 (A5) C384400 NASA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 (A5) C384400 NASA\00_Data_Reference.xlsm!pptxCertificate!R2C2:R2C9" TargetMode="External"/><Relationship Id="rId10" Type="http://schemas.openxmlformats.org/officeDocument/2006/relationships/oleObject" Target="file:///G:\2024-05-04to05-10 (A5) C384400 NASA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333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7791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99943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39608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5191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2840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42541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990"/>
              </p:ext>
            </p:extLst>
          </p:nvPr>
        </p:nvGraphicFramePr>
        <p:xfrm>
          <a:off x="1049149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68758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67764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9903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2362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20572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24866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80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G:\2024-05-04to05-10 (A5) C384400 NASA\00_Data_Reference.xlsm!pptxCertificate!R9C7:R9C8</vt:lpstr>
      <vt:lpstr>G:\2024-05-04to05-10 (A5) C384400 NASA\00_Data_Reference.xlsm!pptxCertificate!R2C2:R3C9</vt:lpstr>
      <vt:lpstr>G:\2024-05-04to05-10 (A5) C384400 NASA\00_Data_Reference.xlsm!pptxCertificate!R4C2:R5C9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NASA\00_Data_Reference.xlsm!pptxCertificate!R9C7:R9C8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NASA\00_Data_Reference.xlsm!pptxCertificate!R2C2:R2C9</vt:lpstr>
      <vt:lpstr>G:\2024-05-04to05-10 (A5) C384400 NASA\00_Data_Reference.xlsm!pptxCertificate!R4C2:R4C9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108</cp:revision>
  <cp:lastPrinted>2017-07-31T10:32:34Z</cp:lastPrinted>
  <dcterms:created xsi:type="dcterms:W3CDTF">2014-06-04T13:42:15Z</dcterms:created>
  <dcterms:modified xsi:type="dcterms:W3CDTF">2024-06-23T07:54:13Z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