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%20(A5)%20C54321%20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%20(A5)%20C54321%20ShortName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%20(A5)%20C54321%20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ixTech/CMMITools" TargetMode="External"/><Relationship Id="rId2" Type="http://schemas.openxmlformats.org/officeDocument/2006/relationships/hyperlink" Target="https://github.com/DemixTech/CMMITools/blob/main/LICEN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mix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25C1:R34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27985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32502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89430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This pptx has embedded links to the Demix CMMI software tools. </a:t>
            </a:r>
          </a:p>
          <a:p>
            <a:r>
              <a:rPr lang="en-US" sz="2000" dirty="0"/>
              <a:t>License agreement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github.com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DemixTech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CMMITools</a:t>
            </a:r>
            <a:r>
              <a:rPr lang="en-US" sz="2000" dirty="0">
                <a:hlinkClick r:id="rId2"/>
              </a:rPr>
              <a:t>/blob/main/LICENSE</a:t>
            </a:r>
            <a:r>
              <a:rPr lang="en-US" sz="2000" dirty="0"/>
              <a:t> </a:t>
            </a:r>
          </a:p>
          <a:p>
            <a:r>
              <a:rPr lang="en-US" sz="2000" dirty="0"/>
              <a:t>Lates releases of the Demix CMMI Tools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DemixTech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CMMITools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ZA" sz="2000" dirty="0" err="1">
                <a:hlinkClick r:id="rId4"/>
              </a:rPr>
              <a:t>www.demix.org</a:t>
            </a:r>
            <a:endParaRPr lang="en-ZA" sz="2000" dirty="0"/>
          </a:p>
          <a:p>
            <a:pPr marL="0" indent="0">
              <a:buNone/>
            </a:pPr>
            <a:r>
              <a:rPr lang="en-ZA" sz="2000" dirty="0"/>
              <a:t>Create | Evolve | Perfect</a:t>
            </a:r>
          </a:p>
          <a:p>
            <a:pPr marL="0" indent="0">
              <a:buNone/>
            </a:pPr>
            <a:r>
              <a:rPr lang="en-ZA" sz="2000" dirty="0"/>
              <a:t>Copyright © Demix 2020, 2021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36DFE3-4830-4249-AE8F-A614C0EEC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40675"/>
              </p:ext>
            </p:extLst>
          </p:nvPr>
        </p:nvGraphicFramePr>
        <p:xfrm>
          <a:off x="1062038" y="1776413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776413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80976B-555C-4E7B-81C5-322C13537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75559"/>
              </p:ext>
            </p:extLst>
          </p:nvPr>
        </p:nvGraphicFramePr>
        <p:xfrm>
          <a:off x="1062038" y="1698625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CC2382-F3C3-46C2-BADE-4177E3683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62735"/>
              </p:ext>
            </p:extLst>
          </p:nvPr>
        </p:nvGraphicFramePr>
        <p:xfrm>
          <a:off x="1062038" y="1698625"/>
          <a:ext cx="84137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673373" progId="Excel.SheetMacroEnabled.12">
                  <p:link updateAutomatic="1"/>
                </p:oleObj>
              </mc:Choice>
              <mc:Fallback>
                <p:oleObj name="Macro-Enabled Worksheet" r:id="rId3" imgW="8413724" imgH="26733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E25CEF8-A16B-4FD9-8A3A-234F9C853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450</Words>
  <Application>Microsoft Office PowerPoint</Application>
  <PresentationFormat>Widescreen</PresentationFormat>
  <Paragraphs>48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file:///S:\2021-02-20to02-26%20(A5)%20C54321%20ShortName\00_Data_Reference.xlsm!pptxCover!R4C2:R12C2</vt:lpstr>
      <vt:lpstr>file:///S:\2021-02-20to02-26%20(A5)%20C54321%20ShortName\00_Data_Reference.xlsm!pptxCover!R15C2:R17C2</vt:lpstr>
      <vt:lpstr>file:///S:\2021-02-20to02-26%20(A5)%20C54321%20ShortName\00_Data_Reference.xlsm!pptxCover!R23C2</vt:lpstr>
      <vt:lpstr>file:///S:\2021-02-20to02-26%20(A5)%20C54321%20ShortName\00_Data_Reference.xlsm!Standard!R1C1:R7C2</vt:lpstr>
      <vt:lpstr>file:///S:\2021-02-20to02-26%20(A5)%20C54321%20ShortName\00_Data_Reference.xlsm!Standard!R9C1:R17C2</vt:lpstr>
      <vt:lpstr>file:///S:\2021-02-20to02-26%20(A5)%20C54321%20ShortName\00_Data_Reference.xlsm!Standard!R25C1:R34C2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32</cp:revision>
  <dcterms:created xsi:type="dcterms:W3CDTF">2018-03-14T12:19:45Z</dcterms:created>
  <dcterms:modified xsi:type="dcterms:W3CDTF">2021-01-21T09:17:19Z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