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1549" r:id="rId7"/>
    <p:sldId id="439" r:id="rId8"/>
    <p:sldId id="1476"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74379" autoAdjust="0"/>
  </p:normalViewPr>
  <p:slideViewPr>
    <p:cSldViewPr snapToGrid="0">
      <p:cViewPr varScale="1">
        <p:scale>
          <a:sx n="47" d="100"/>
          <a:sy n="47" d="100"/>
        </p:scale>
        <p:origin x="752" y="40"/>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anie Van Zyl" userId="e994ea3f2aec2a85" providerId="LiveId" clId="{A35DD233-7080-42EE-8A91-1FFE4064D1EB}"/>
    <pc:docChg chg="modSld">
      <pc:chgData name="Melanie Van Zyl" userId="e994ea3f2aec2a85" providerId="LiveId" clId="{A35DD233-7080-42EE-8A91-1FFE4064D1EB}" dt="2022-09-28T07:12:43.379" v="2" actId="1076"/>
      <pc:docMkLst>
        <pc:docMk/>
      </pc:docMkLst>
      <pc:sldChg chg="modSp mod">
        <pc:chgData name="Melanie Van Zyl" userId="e994ea3f2aec2a85" providerId="LiveId" clId="{A35DD233-7080-42EE-8A91-1FFE4064D1EB}" dt="2022-09-28T07:12:43.379" v="2" actId="1076"/>
        <pc:sldMkLst>
          <pc:docMk/>
          <pc:sldMk cId="1383232642" sldId="903"/>
        </pc:sldMkLst>
        <pc:spChg chg="mod">
          <ac:chgData name="Melanie Van Zyl" userId="e994ea3f2aec2a85" providerId="LiveId" clId="{A35DD233-7080-42EE-8A91-1FFE4064D1EB}" dt="2022-09-28T07:12:43.379" v="2" actId="1076"/>
          <ac:spMkLst>
            <pc:docMk/>
            <pc:sldMk cId="1383232642" sldId="903"/>
            <ac:spMk id="8" creationId="{FA76391E-56A4-1D46-8B16-6C6198C4AD7F}"/>
          </ac:spMkLst>
        </pc:spChg>
        <pc:spChg chg="mod">
          <ac:chgData name="Melanie Van Zyl" userId="e994ea3f2aec2a85" providerId="LiveId" clId="{A35DD233-7080-42EE-8A91-1FFE4064D1EB}" dt="2022-09-28T07:12:38.603" v="1" actId="1076"/>
          <ac:spMkLst>
            <pc:docMk/>
            <pc:sldMk cId="1383232642" sldId="903"/>
            <ac:spMk id="9" creationId="{28877B3D-5089-C64D-BC81-EDE247A115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9/28/2022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1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62931727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name="Macro-Enabled Worksheet" r:id="rId2" imgW="5196769" imgH="2918310" progId="Excel.SheetMacroEnabled.12">
                  <p:link updateAutomatic="1"/>
                </p:oleObj>
              </mc:Choice>
              <mc:Fallback>
                <p:oleObj name="Macro-Enabled Worksheet" r:id="rId2"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4613488"/>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375025" y="5383213"/>
                        <a:ext cx="5441950"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2560191948"/>
              </p:ext>
            </p:extLst>
          </p:nvPr>
        </p:nvGraphicFramePr>
        <p:xfrm>
          <a:off x="3497262" y="5108576"/>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2" name="Object 1">
                        <a:extLst>
                          <a:ext uri="{FF2B5EF4-FFF2-40B4-BE49-F238E27FC236}">
                            <a16:creationId xmlns:a16="http://schemas.microsoft.com/office/drawing/2014/main" id="{7D6EF492-3AD5-420C-95A3-EF7381239FB7}"/>
                          </a:ext>
                        </a:extLst>
                      </p:cNvPr>
                      <p:cNvPicPr/>
                      <p:nvPr/>
                    </p:nvPicPr>
                    <p:blipFill>
                      <a:blip r:embed="rId7"/>
                      <a:stretch>
                        <a:fillRect/>
                      </a:stretch>
                    </p:blipFill>
                    <p:spPr>
                      <a:xfrm>
                        <a:off x="3497262" y="5108576"/>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900098"/>
            <a:ext cx="10631701" cy="9233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6344" y="1794206"/>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03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614</TotalTime>
  <Words>3708</Words>
  <Application>Microsoft Office PowerPoint</Application>
  <PresentationFormat>Widescreen</PresentationFormat>
  <Paragraphs>214</Paragraphs>
  <Slides>30</Slides>
  <Notes>7</Notes>
  <HiddenSlides>1</HiddenSlides>
  <MMClips>0</MMClips>
  <ScaleCrop>false</ScaleCrop>
  <HeadingPairs>
    <vt:vector size="8" baseType="variant">
      <vt:variant>
        <vt:lpstr>Fonts Used</vt:lpstr>
      </vt:variant>
      <vt:variant>
        <vt:i4>8</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2" baseType="lpstr">
      <vt:lpstr>等线</vt:lpstr>
      <vt:lpstr>等线</vt:lpstr>
      <vt:lpstr>DengXian Light</vt:lpstr>
      <vt:lpstr>DengXian Light</vt:lpstr>
      <vt:lpstr>宋体</vt:lpstr>
      <vt:lpstr>Arial</vt:lpstr>
      <vt:lpstr>Calibri</vt:lpstr>
      <vt:lpstr>Calibri Light</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Melanie Van Zyl</cp:lastModifiedBy>
  <cp:revision>84</cp:revision>
  <dcterms:created xsi:type="dcterms:W3CDTF">2018-03-14T12:19:45Z</dcterms:created>
  <dcterms:modified xsi:type="dcterms:W3CDTF">2022-09-28T07:12:43Z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