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924" r:id="rId23"/>
    <p:sldId id="1514" r:id="rId24"/>
    <p:sldId id="483" r:id="rId25"/>
    <p:sldId id="298" r:id="rId26"/>
    <p:sldId id="1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1EB61-1E78-416C-9EB5-6155B97D4A33}" v="42" dt="2022-12-12T09:18:5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snapToGrid="0">
      <p:cViewPr varScale="1">
        <p:scale>
          <a:sx n="99" d="100"/>
          <a:sy n="99" d="100"/>
        </p:scale>
        <p:origin x="912" y="7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3/6/2023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9.emf"/><Relationship Id="rId4" Type="http://schemas.openxmlformats.org/officeDocument/2006/relationships/oleObject" Target="file:///X:\2021-04-12to04-16%20(A5)%20C53517%20SoftMARS\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0.emf"/><Relationship Id="rId4" Type="http://schemas.openxmlformats.org/officeDocument/2006/relationships/oleObject" Target="file:///X:\2021-04-12to04-16%20(A5)%20C53517%20SoftMARS\00_Data_Reference.xlsm!pptxLink1!R6C1:R7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file:///X:\2021-04-12to04-16%20(A5)%20C53517%20SoftMARS\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2.emf"/></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3.emf"/></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2.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20(A5)%20C53517%20SoftMARS\00_Data_Reference.xlsm!pptxLink1!R8C4" TargetMode="External"/><Relationship Id="rId5" Type="http://schemas.openxmlformats.org/officeDocument/2006/relationships/image" Target="../media/image45.emf"/><Relationship Id="rId4" Type="http://schemas.openxmlformats.org/officeDocument/2006/relationships/oleObject" Target="file:///X:\2021-04-12to04-16%20(A5)%20C53517%20SoftMARS\00_Data_Reference.xlsm!OULC!R50C2:R89C2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9.emf"/></Relationships>
</file>

<file path=ppt/slides/_rels/slide21.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1026"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spid="_x0000_s1027"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spid="_x0000_s1028"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2"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46"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0" name="Macro-Enabled Worksheet" r:id="rId4" imgW="8244911" imgH="358179" progId="Excel.SheetMacroEnabled.12">
                  <p:link updateAutomatic="1"/>
                </p:oleObj>
              </mc:Choice>
              <mc:Fallback>
                <p:oleObj name="Macro-Enabled Worksheet" r:id="rId4" imgW="8244911" imgH="358179"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194"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18"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2"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66" name="Macro-Enabled Worksheet" r:id="rId4" imgW="12489003" imgH="9060235" progId="Excel.SheetMacroEnabled.12">
                  <p:link updateAutomatic="1"/>
                </p:oleObj>
              </mc:Choice>
              <mc:Fallback>
                <p:oleObj name="Macro-Enabled Worksheet" r:id="rId4" imgW="12489003" imgH="9060235"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67" name="Macro-Enabled Worksheet" r:id="rId6" imgW="3330117" imgH="7675" progId="Excel.SheetMacroEnabled.12">
                  <p:link updateAutomatic="1"/>
                </p:oleObj>
              </mc:Choice>
              <mc:Fallback>
                <p:oleObj name="Macro-Enabled Worksheet" r:id="rId6" imgW="3330117" imgH="7675"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0" name="Macro-Enabled Worksheet" r:id="rId3" imgW="7437262" imgH="3177564" progId="Excel.SheetMacroEnabled.12">
                  <p:link updateAutomatic="1"/>
                </p:oleObj>
              </mc:Choice>
              <mc:Fallback>
                <p:oleObj name="Macro-Enabled Worksheet" r:id="rId3" imgW="7437262" imgH="3177564"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14" name="Macro-Enabled Worksheet" r:id="rId3" imgW="8244911" imgH="2819384" progId="Excel.SheetMacroEnabled.12">
                  <p:link updateAutomatic="1"/>
                </p:oleObj>
              </mc:Choice>
              <mc:Fallback>
                <p:oleObj name="Macro-Enabled Worksheet" r:id="rId3" imgW="8244911" imgH="281938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0"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74"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098"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789</TotalTime>
  <Words>1396</Words>
  <Application>Microsoft Office PowerPoint</Application>
  <PresentationFormat>Widescreen</PresentationFormat>
  <Paragraphs>88</Paragraphs>
  <Slides>23</Slides>
  <Notes>13</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23</vt:i4>
      </vt:variant>
    </vt:vector>
  </HeadingPairs>
  <TitlesOfParts>
    <vt:vector size="46"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file:///X:\2021-04-12to04-16%20(A5)%20C53517%20SoftMARS\00_Data_Reference.xlsm!pptxLink2!R6C1:R19C1</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80</cp:revision>
  <dcterms:created xsi:type="dcterms:W3CDTF">2018-03-14T12:19:45Z</dcterms:created>
  <dcterms:modified xsi:type="dcterms:W3CDTF">2023-03-06T08:16:50Z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