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310" r:id="rId11"/>
    <p:sldId id="1550" r:id="rId12"/>
    <p:sldId id="1543" r:id="rId13"/>
    <p:sldId id="923" r:id="rId14"/>
    <p:sldId id="298" r:id="rId15"/>
    <p:sldId id="1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99496-721A-4B0D-B357-5A8DC480C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01FCCC-D92F-479A-AE81-4AF151999C1E}"/>
              </a:ext>
            </a:extLst>
          </p:cNvPr>
          <p:cNvSpPr txBox="1">
            <a:spLocks/>
          </p:cNvSpPr>
          <p:nvPr userDrawn="1"/>
        </p:nvSpPr>
        <p:spPr>
          <a:xfrm>
            <a:off x="7617887" y="636612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F4958DF-9AD5-4A3E-B744-025664AA9B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98DC70-FE5E-4AA2-B75F-8AFA6EF0CE40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7D29-D718-4785-BD74-CEDB36AEF0A1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%20(A5)%20C384400%20NASA\00_Data_Reference.xlsm!pptxCover!R4C2:R12C2" TargetMode="External"/><Relationship Id="rId7" Type="http://schemas.openxmlformats.org/officeDocument/2006/relationships/oleObject" Target="file:///G:\2024-05-04to05-10%20(A5)%20C384400%20NASA\00_Data_Reference.xlsm!pptxCover!R24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%20(A5)%20C384400%20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%20(A5)%20C384400%20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%20(A5)%20C384400%20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%20(A5)%20C384400%20NASA\00_Data_Reference.xlsm!pptxLink1!R20C1:R31C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Technology Test</a:t>
            </a:r>
            <a:endParaRPr lang="en-US" sz="4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60067"/>
              </p:ext>
            </p:extLst>
          </p:nvPr>
        </p:nvGraphicFramePr>
        <p:xfrm>
          <a:off x="3375025" y="2062163"/>
          <a:ext cx="54419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62163"/>
                        <a:ext cx="5441950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44552"/>
              </p:ext>
            </p:extLst>
          </p:nvPr>
        </p:nvGraphicFramePr>
        <p:xfrm>
          <a:off x="3375025" y="5383213"/>
          <a:ext cx="54419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5025" y="5383213"/>
                        <a:ext cx="544195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7DEC329-0B61-46C2-ACE8-B24E3494B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00268"/>
              </p:ext>
            </p:extLst>
          </p:nvPr>
        </p:nvGraphicFramePr>
        <p:xfrm>
          <a:off x="3497262" y="5078413"/>
          <a:ext cx="5197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Macro-Enabled Worksheet" r:id="rId7" imgW="5196769" imgH="304879" progId="Excel.SheetMacroEnabled.12">
                  <p:link updateAutomatic="1"/>
                </p:oleObj>
              </mc:Choice>
              <mc:Fallback>
                <p:oleObj name="Macro-Enabled Worksheet" r:id="rId7" imgW="5196769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2" y="5078413"/>
                        <a:ext cx="51974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159CF9-D190-4108-A66F-758467A67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99967"/>
              </p:ext>
            </p:extLst>
          </p:nvPr>
        </p:nvGraphicFramePr>
        <p:xfrm>
          <a:off x="1060450" y="1860550"/>
          <a:ext cx="82454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450" y="1860550"/>
                        <a:ext cx="8245475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070E001-535C-4B2C-BF94-3257A2286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40140"/>
              </p:ext>
            </p:extLst>
          </p:nvPr>
        </p:nvGraphicFramePr>
        <p:xfrm>
          <a:off x="1082675" y="2003425"/>
          <a:ext cx="86645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675" y="2003425"/>
                        <a:ext cx="8664575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B50E02C-C716-4CC3-8BC3-51D125ED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780166"/>
              </p:ext>
            </p:extLst>
          </p:nvPr>
        </p:nvGraphicFramePr>
        <p:xfrm>
          <a:off x="1131888" y="2087563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1888" y="2087563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c500478-62e0-46fc-87f1-cfa988e486b4"/>
    <ds:schemaRef ds:uri="72e3a154-4955-46c3-9573-e9dec3e1f195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785</Words>
  <Application>Microsoft Office PowerPoint</Application>
  <PresentationFormat>Widescreen</PresentationFormat>
  <Paragraphs>61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等线</vt:lpstr>
      <vt:lpstr>宋体</vt:lpstr>
      <vt:lpstr>Arial</vt:lpstr>
      <vt:lpstr>Calibri</vt:lpstr>
      <vt:lpstr>Calibri Light</vt:lpstr>
      <vt:lpstr>Open Sans</vt:lpstr>
      <vt:lpstr>Office Theme</vt:lpstr>
      <vt:lpstr>G:\2024-05-04to05-10 (A5) C384400 NASA\00_Data_Reference.xlsm!pptxCover!R4C2:R12C2</vt:lpstr>
      <vt:lpstr>G:\2024-05-04to05-10 (A5) C384400 NASA\00_Data_Reference.xlsm!pptxCover!R15C2:R17C2</vt:lpstr>
      <vt:lpstr>G:\2024-05-04to05-10 (A5) C384400 NASA\00_Data_Reference.xlsm!pptxCover!R24C2</vt:lpstr>
      <vt:lpstr>G:\2024-05-04to05-10 (A5) C384400 NASA\00_Data_Reference.xlsm!pptxLink1!R1C1:R7C2</vt:lpstr>
      <vt:lpstr>G:\2024-05-04to05-10 (A5) C384400 NASA\00_Data_Reference.xlsm!pptxLink1!R10C1:R18C2</vt:lpstr>
      <vt:lpstr>G:\2024-05-04to05-10 (A5) C384400 NASA\00_Data_Reference.xlsm!pptxLink1!R20C1:R31C2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73</cp:revision>
  <dcterms:created xsi:type="dcterms:W3CDTF">2018-03-14T12:19:45Z</dcterms:created>
  <dcterms:modified xsi:type="dcterms:W3CDTF">2024-06-23T07:48:47Z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