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924" r:id="rId23"/>
    <p:sldId id="1514" r:id="rId24"/>
    <p:sldId id="483" r:id="rId25"/>
    <p:sldId id="298" r:id="rId26"/>
    <p:sldId id="1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1EB61-1E78-416C-9EB5-6155B97D4A33}" v="42" dt="2022-12-12T09:18:5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snapToGrid="0">
      <p:cViewPr>
        <p:scale>
          <a:sx n="60" d="100"/>
          <a:sy n="60" d="100"/>
        </p:scale>
        <p:origin x="884" y="-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an Zyl" userId="e994ea3f2aec2a85" providerId="LiveId" clId="{3D71EB61-1E78-416C-9EB5-6155B97D4A33}"/>
    <pc:docChg chg="custSel modSld">
      <pc:chgData name="Melanie Van Zyl" userId="e994ea3f2aec2a85" providerId="LiveId" clId="{3D71EB61-1E78-416C-9EB5-6155B97D4A33}" dt="2022-12-12T09:18:59.535" v="104" actId="208"/>
      <pc:docMkLst>
        <pc:docMk/>
      </pc:docMkLst>
      <pc:sldChg chg="addSp delSp modSp mod">
        <pc:chgData name="Melanie Van Zyl" userId="e994ea3f2aec2a85" providerId="LiveId" clId="{3D71EB61-1E78-416C-9EB5-6155B97D4A33}" dt="2022-12-12T09:18:59.535" v="104" actId="208"/>
        <pc:sldMkLst>
          <pc:docMk/>
          <pc:sldMk cId="2860053902" sldId="493"/>
        </pc:sldMkLst>
        <pc:picChg chg="add del mod">
          <ac:chgData name="Melanie Van Zyl" userId="e994ea3f2aec2a85" providerId="LiveId" clId="{3D71EB61-1E78-416C-9EB5-6155B97D4A33}" dt="2022-12-12T08:28:11.326" v="2" actId="478"/>
          <ac:picMkLst>
            <pc:docMk/>
            <pc:sldMk cId="2860053902" sldId="493"/>
            <ac:picMk id="2" creationId="{0128AEEC-8071-B766-BB3F-C3CC6E0B4B57}"/>
          </ac:picMkLst>
        </pc:picChg>
        <pc:picChg chg="add mod">
          <ac:chgData name="Melanie Van Zyl" userId="e994ea3f2aec2a85" providerId="LiveId" clId="{3D71EB61-1E78-416C-9EB5-6155B97D4A33}" dt="2022-12-12T09:18:59.535" v="104" actId="208"/>
          <ac:picMkLst>
            <pc:docMk/>
            <pc:sldMk cId="2860053902" sldId="493"/>
            <ac:picMk id="3" creationId="{1FEF7BC6-DE2A-1BA8-D162-418AA6F248B4}"/>
          </ac:picMkLst>
        </pc:picChg>
        <pc:picChg chg="add mod">
          <ac:chgData name="Melanie Van Zyl" userId="e994ea3f2aec2a85" providerId="LiveId" clId="{3D71EB61-1E78-416C-9EB5-6155B97D4A33}" dt="2022-12-12T09:18:59.535" v="104" actId="208"/>
          <ac:picMkLst>
            <pc:docMk/>
            <pc:sldMk cId="2860053902" sldId="493"/>
            <ac:picMk id="4" creationId="{FE91D709-B59F-05B8-0708-2944651EA14F}"/>
          </ac:picMkLst>
        </pc:picChg>
        <pc:picChg chg="add mod">
          <ac:chgData name="Melanie Van Zyl" userId="e994ea3f2aec2a85" providerId="LiveId" clId="{3D71EB61-1E78-416C-9EB5-6155B97D4A33}" dt="2022-12-12T09:18:59.535" v="104" actId="208"/>
          <ac:picMkLst>
            <pc:docMk/>
            <pc:sldMk cId="2860053902" sldId="493"/>
            <ac:picMk id="5" creationId="{BD5B9EE7-D463-5A58-9C5D-FBEAF1BD6F1D}"/>
          </ac:picMkLst>
        </pc:picChg>
        <pc:picChg chg="add mod">
          <ac:chgData name="Melanie Van Zyl" userId="e994ea3f2aec2a85" providerId="LiveId" clId="{3D71EB61-1E78-416C-9EB5-6155B97D4A33}" dt="2022-12-12T09:18:59.535" v="104" actId="208"/>
          <ac:picMkLst>
            <pc:docMk/>
            <pc:sldMk cId="2860053902" sldId="493"/>
            <ac:picMk id="6" creationId="{0B6B6DC8-AFD9-1013-CFA4-A5009EC830EB}"/>
          </ac:picMkLst>
        </pc:picChg>
        <pc:picChg chg="mod">
          <ac:chgData name="Melanie Van Zyl" userId="e994ea3f2aec2a85" providerId="LiveId" clId="{3D71EB61-1E78-416C-9EB5-6155B97D4A33}" dt="2022-12-12T09:18:59.535" v="104" actId="208"/>
          <ac:picMkLst>
            <pc:docMk/>
            <pc:sldMk cId="2860053902" sldId="493"/>
            <ac:picMk id="30" creationId="{0DB3A38A-CE0C-488A-B87F-37FFDD2E1D86}"/>
          </ac:picMkLst>
        </pc:picChg>
        <pc:picChg chg="mod">
          <ac:chgData name="Melanie Van Zyl" userId="e994ea3f2aec2a85" providerId="LiveId" clId="{3D71EB61-1E78-416C-9EB5-6155B97D4A33}" dt="2022-12-12T09:18:59.535" v="104" actId="208"/>
          <ac:picMkLst>
            <pc:docMk/>
            <pc:sldMk cId="2860053902" sldId="493"/>
            <ac:picMk id="44" creationId="{5804FC85-67E1-4C1D-A768-A4E046E7F9EC}"/>
          </ac:picMkLst>
        </pc:picChg>
        <pc:picChg chg="mod">
          <ac:chgData name="Melanie Van Zyl" userId="e994ea3f2aec2a85" providerId="LiveId" clId="{3D71EB61-1E78-416C-9EB5-6155B97D4A33}" dt="2022-12-12T09:18:59.535" v="104" actId="208"/>
          <ac:picMkLst>
            <pc:docMk/>
            <pc:sldMk cId="2860053902" sldId="493"/>
            <ac:picMk id="45" creationId="{5D685488-5751-4610-AE1F-6A7C4BE390AF}"/>
          </ac:picMkLst>
        </pc:picChg>
        <pc:picChg chg="mod">
          <ac:chgData name="Melanie Van Zyl" userId="e994ea3f2aec2a85" providerId="LiveId" clId="{3D71EB61-1E78-416C-9EB5-6155B97D4A33}" dt="2022-12-12T09:18:59.535" v="104" actId="208"/>
          <ac:picMkLst>
            <pc:docMk/>
            <pc:sldMk cId="2860053902" sldId="493"/>
            <ac:picMk id="46" creationId="{1CCB6A1E-9C8F-4CF7-8854-7EAED2AC6848}"/>
          </ac:picMkLst>
        </pc:picChg>
        <pc:picChg chg="mod">
          <ac:chgData name="Melanie Van Zyl" userId="e994ea3f2aec2a85" providerId="LiveId" clId="{3D71EB61-1E78-416C-9EB5-6155B97D4A33}" dt="2022-12-12T09:18:59.535" v="104" actId="208"/>
          <ac:picMkLst>
            <pc:docMk/>
            <pc:sldMk cId="2860053902" sldId="493"/>
            <ac:picMk id="47" creationId="{906DB6B8-FB70-49A9-90A8-CE08CF7A3FCC}"/>
          </ac:picMkLst>
        </pc:picChg>
        <pc:picChg chg="mod">
          <ac:chgData name="Melanie Van Zyl" userId="e994ea3f2aec2a85" providerId="LiveId" clId="{3D71EB61-1E78-416C-9EB5-6155B97D4A33}" dt="2022-12-12T09:18:59.535" v="104" actId="208"/>
          <ac:picMkLst>
            <pc:docMk/>
            <pc:sldMk cId="2860053902" sldId="493"/>
            <ac:picMk id="48" creationId="{829E41C9-1208-4F5B-9B72-C350895017BC}"/>
          </ac:picMkLst>
        </pc:picChg>
        <pc:picChg chg="mod">
          <ac:chgData name="Melanie Van Zyl" userId="e994ea3f2aec2a85" providerId="LiveId" clId="{3D71EB61-1E78-416C-9EB5-6155B97D4A33}" dt="2022-12-12T09:18:59.535" v="104" actId="208"/>
          <ac:picMkLst>
            <pc:docMk/>
            <pc:sldMk cId="2860053902" sldId="493"/>
            <ac:picMk id="49" creationId="{3F300468-6315-4AAF-9348-32BCBBA8F5D3}"/>
          </ac:picMkLst>
        </pc:picChg>
        <pc:picChg chg="mod">
          <ac:chgData name="Melanie Van Zyl" userId="e994ea3f2aec2a85" providerId="LiveId" clId="{3D71EB61-1E78-416C-9EB5-6155B97D4A33}" dt="2022-12-12T09:18:59.535" v="104" actId="208"/>
          <ac:picMkLst>
            <pc:docMk/>
            <pc:sldMk cId="2860053902" sldId="493"/>
            <ac:picMk id="50" creationId="{7722CF4D-7FE1-45B8-81FB-B3A16FBB595C}"/>
          </ac:picMkLst>
        </pc:picChg>
        <pc:picChg chg="mod">
          <ac:chgData name="Melanie Van Zyl" userId="e994ea3f2aec2a85" providerId="LiveId" clId="{3D71EB61-1E78-416C-9EB5-6155B97D4A33}" dt="2022-12-12T09:18:59.535" v="104" actId="208"/>
          <ac:picMkLst>
            <pc:docMk/>
            <pc:sldMk cId="2860053902" sldId="493"/>
            <ac:picMk id="51" creationId="{71E22DBF-B29C-4402-8AEA-178EA3063525}"/>
          </ac:picMkLst>
        </pc:picChg>
        <pc:picChg chg="mod">
          <ac:chgData name="Melanie Van Zyl" userId="e994ea3f2aec2a85" providerId="LiveId" clId="{3D71EB61-1E78-416C-9EB5-6155B97D4A33}" dt="2022-12-12T09:18:59.535" v="104" actId="208"/>
          <ac:picMkLst>
            <pc:docMk/>
            <pc:sldMk cId="2860053902" sldId="493"/>
            <ac:picMk id="53" creationId="{D9C0948D-3FA9-4C7F-8D52-47741C98F9D4}"/>
          </ac:picMkLst>
        </pc:picChg>
        <pc:picChg chg="mod">
          <ac:chgData name="Melanie Van Zyl" userId="e994ea3f2aec2a85" providerId="LiveId" clId="{3D71EB61-1E78-416C-9EB5-6155B97D4A33}" dt="2022-12-12T09:18:59.535" v="104" actId="208"/>
          <ac:picMkLst>
            <pc:docMk/>
            <pc:sldMk cId="2860053902" sldId="493"/>
            <ac:picMk id="54" creationId="{F3617B43-1542-4F3C-956C-3E408F634F03}"/>
          </ac:picMkLst>
        </pc:picChg>
        <pc:picChg chg="mod">
          <ac:chgData name="Melanie Van Zyl" userId="e994ea3f2aec2a85" providerId="LiveId" clId="{3D71EB61-1E78-416C-9EB5-6155B97D4A33}" dt="2022-12-12T09:18:59.535" v="104" actId="208"/>
          <ac:picMkLst>
            <pc:docMk/>
            <pc:sldMk cId="2860053902" sldId="493"/>
            <ac:picMk id="64" creationId="{2850122E-32F6-40C4-AEC8-C4B0EC346A7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X:\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X:\2021-04-12to04-16%20(A5)%20C53517%20SoftMARS\00_Data_Reference.xlsm!pptxCover!R20C2" TargetMode="External"/><Relationship Id="rId5" Type="http://schemas.openxmlformats.org/officeDocument/2006/relationships/image" Target="../media/image4.emf"/><Relationship Id="rId4" Type="http://schemas.openxmlformats.org/officeDocument/2006/relationships/oleObject" Target="file:///X:\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2.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file:///X:\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file:///X:\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OULC!R50C2:R89C22" TargetMode="External"/><Relationship Id="rId7" Type="http://schemas.openxmlformats.org/officeDocument/2006/relationships/image" Target="../media/image4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file:///X:\2021-04-12to04-16%20(A5)%20C53517%20SoftMARS\00_Data_Reference.xlsm!pptxLink1!R8C4" TargetMode="Externa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file:///X:\2021-04-12to04-16%20(A5)%20C53517%20SoftMARS\00_Data_Reference.xlsm!pptxLink2!R6C1:R19C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file:///X:\2021-04-12to04-16%20(A5)%20C53517%20SoftMARS\00_Data_Reference.xlsm!pptxLink1!R33C1:R40C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name="Macro-Enabled Worksheet" r:id="rId2" imgW="5196769" imgH="2918310" progId="Excel.SheetMacroEnabled.12">
                  <p:link updateAutomatic="1"/>
                </p:oleObj>
              </mc:Choice>
              <mc:Fallback>
                <p:oleObj name="Macro-Enabled Worksheet" r:id="rId2"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name="Macro-Enabled Worksheet" r:id="rId4" imgW="5196769" imgH="670734" progId="Excel.SheetMacroEnabled.12">
                  <p:link updateAutomatic="1"/>
                </p:oleObj>
              </mc:Choice>
              <mc:Fallback>
                <p:oleObj name="Macro-Enabled Worksheet" r:id="rId4"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name="Macro-Enabled Worksheet" r:id="rId6" imgW="5196769" imgH="274178" progId="Excel.SheetMacroEnabled.12">
                  <p:link updateAutomatic="1"/>
                </p:oleObj>
              </mc:Choice>
              <mc:Fallback>
                <p:oleObj name="Macro-Enabled Worksheet" r:id="rId6" imgW="5196769" imgH="274178" progId="Excel.SheetMacroEnabled.12">
                  <p:link updateAutomatic="1"/>
                  <p:pic>
                    <p:nvPicPr>
                      <p:cNvPr id="2" name="Object 1">
                        <a:extLst>
                          <a:ext uri="{FF2B5EF4-FFF2-40B4-BE49-F238E27FC236}">
                            <a16:creationId xmlns:a16="http://schemas.microsoft.com/office/drawing/2014/main" id="{59536454-AD5B-4F94-8339-31EA3769035D}"/>
                          </a:ext>
                        </a:extLst>
                      </p:cNvPr>
                      <p:cNvPicPr/>
                      <p:nvPr/>
                    </p:nvPicPr>
                    <p:blipFill>
                      <a:blip r:embed="rId7"/>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name="Macro-Enabled Worksheet" r:id="rId3" imgW="8244911" imgH="2110701" progId="Excel.SheetMacroEnabled.12">
                  <p:link updateAutomatic="1"/>
                </p:oleObj>
              </mc:Choice>
              <mc:Fallback>
                <p:oleObj name="Macro-Enabled Worksheet" r:id="rId3" imgW="8244911" imgH="2110701" progId="Excel.SheetMacroEnabled.12">
                  <p:link updateAutomatic="1"/>
                  <p:pic>
                    <p:nvPicPr>
                      <p:cNvPr id="2" name="Object 1">
                        <a:extLst>
                          <a:ext uri="{FF2B5EF4-FFF2-40B4-BE49-F238E27FC236}">
                            <a16:creationId xmlns:a16="http://schemas.microsoft.com/office/drawing/2014/main" id="{BCB14951-7702-4C0F-B6A6-21391A66B766}"/>
                          </a:ext>
                        </a:extLst>
                      </p:cNvPr>
                      <p:cNvPicPr/>
                      <p:nvPr/>
                    </p:nvPicPr>
                    <p:blipFill>
                      <a:blip r:embed="rId4"/>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name="Macro-Enabled Worksheet" r:id="rId3" imgW="9928683" imgH="5722770" progId="Excel.SheetMacroEnabled.12">
                  <p:link updateAutomatic="1"/>
                </p:oleObj>
              </mc:Choice>
              <mc:Fallback>
                <p:oleObj name="Macro-Enabled Worksheet" r:id="rId3" imgW="9928683" imgH="5722770" progId="Excel.SheetMacroEnabled.12">
                  <p:link updateAutomatic="1"/>
                  <p:pic>
                    <p:nvPicPr>
                      <p:cNvPr id="2" name="Object 1">
                        <a:extLst>
                          <a:ext uri="{FF2B5EF4-FFF2-40B4-BE49-F238E27FC236}">
                            <a16:creationId xmlns:a16="http://schemas.microsoft.com/office/drawing/2014/main" id="{8F46B053-1B94-4E5C-BCF3-2B2E652C78D9}"/>
                          </a:ext>
                        </a:extLst>
                      </p:cNvPr>
                      <p:cNvPicPr/>
                      <p:nvPr/>
                    </p:nvPicPr>
                    <p:blipFill>
                      <a:blip r:embed="rId4"/>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name="Macro-Enabled Worksheet" r:id="rId3" imgW="8244911" imgH="358179" progId="Excel.SheetMacroEnabled.12">
                  <p:link updateAutomatic="1"/>
                </p:oleObj>
              </mc:Choice>
              <mc:Fallback>
                <p:oleObj name="Macro-Enabled Worksheet" r:id="rId3" imgW="8244911" imgH="358179" progId="Excel.SheetMacroEnabled.12">
                  <p:link updateAutomatic="1"/>
                  <p:pic>
                    <p:nvPicPr>
                      <p:cNvPr id="2" name="Object 1">
                        <a:extLst>
                          <a:ext uri="{FF2B5EF4-FFF2-40B4-BE49-F238E27FC236}">
                            <a16:creationId xmlns:a16="http://schemas.microsoft.com/office/drawing/2014/main" id="{B1E92499-A6AA-4251-A074-798371D4DD4A}"/>
                          </a:ext>
                        </a:extLst>
                      </p:cNvPr>
                      <p:cNvPicPr/>
                      <p:nvPr/>
                    </p:nvPicPr>
                    <p:blipFill>
                      <a:blip r:embed="rId4"/>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name="Macro-Enabled Worksheet" r:id="rId3" imgW="13403403" imgH="4008199" progId="Excel.SheetMacroEnabled.12">
                  <p:link updateAutomatic="1"/>
                </p:oleObj>
              </mc:Choice>
              <mc:Fallback>
                <p:oleObj name="Macro-Enabled Worksheet" r:id="rId3" imgW="13403403" imgH="4008199" progId="Excel.SheetMacroEnabled.12">
                  <p:link updateAutomatic="1"/>
                  <p:pic>
                    <p:nvPicPr>
                      <p:cNvPr id="4" name="Object 3">
                        <a:extLst>
                          <a:ext uri="{FF2B5EF4-FFF2-40B4-BE49-F238E27FC236}">
                            <a16:creationId xmlns:a16="http://schemas.microsoft.com/office/drawing/2014/main" id="{D21A5A95-7C57-4184-BE79-BFD78ABD81F8}"/>
                          </a:ext>
                        </a:extLst>
                      </p:cNvPr>
                      <p:cNvPicPr/>
                      <p:nvPr/>
                    </p:nvPicPr>
                    <p:blipFill>
                      <a:blip r:embed="rId4"/>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3" name="Object 2">
                        <a:extLst>
                          <a:ext uri="{FF2B5EF4-FFF2-40B4-BE49-F238E27FC236}">
                            <a16:creationId xmlns:a16="http://schemas.microsoft.com/office/drawing/2014/main" id="{826564A6-5108-42B5-A49B-FB8D3BA28106}"/>
                          </a:ext>
                        </a:extLst>
                      </p:cNvPr>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name="Macro-Enabled Worksheet" r:id="rId2" imgW="11186302" imgH="3474767" progId="Excel.SheetMacroEnabled.12">
                  <p:link updateAutomatic="1"/>
                </p:oleObj>
              </mc:Choice>
              <mc:Fallback>
                <p:oleObj name="Macro-Enabled Worksheet" r:id="rId2" imgW="11186302" imgH="3474767" progId="Excel.SheetMacroEnabled.12">
                  <p:link updateAutomatic="1"/>
                  <p:pic>
                    <p:nvPicPr>
                      <p:cNvPr id="4" name="Object 3">
                        <a:extLst>
                          <a:ext uri="{FF2B5EF4-FFF2-40B4-BE49-F238E27FC236}">
                            <a16:creationId xmlns:a16="http://schemas.microsoft.com/office/drawing/2014/main" id="{53EE0D9B-0FA4-4BC3-A0BF-07768E788208}"/>
                          </a:ext>
                        </a:extLst>
                      </p:cNvPr>
                      <p:cNvPicPr/>
                      <p:nvPr/>
                    </p:nvPicPr>
                    <p:blipFill>
                      <a:blip r:embed="rId3"/>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name="Macro-Enabled Worksheet" r:id="rId3" imgW="12489003" imgH="9060235" progId="Excel.SheetMacroEnabled.12">
                  <p:link updateAutomatic="1"/>
                </p:oleObj>
              </mc:Choice>
              <mc:Fallback>
                <p:oleObj name="Macro-Enabled Worksheet" r:id="rId3" imgW="12489003" imgH="9060235" progId="Excel.SheetMacroEnabled.12">
                  <p:link updateAutomatic="1"/>
                  <p:pic>
                    <p:nvPicPr>
                      <p:cNvPr id="9" name="Object 8">
                        <a:extLst>
                          <a:ext uri="{FF2B5EF4-FFF2-40B4-BE49-F238E27FC236}">
                            <a16:creationId xmlns:a16="http://schemas.microsoft.com/office/drawing/2014/main" id="{33DEF144-708A-4FEC-9EEA-C59932602BE9}"/>
                          </a:ext>
                        </a:extLst>
                      </p:cNvPr>
                      <p:cNvPicPr/>
                      <p:nvPr/>
                    </p:nvPicPr>
                    <p:blipFill>
                      <a:blip r:embed="rId4"/>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name="Macro-Enabled Worksheet" r:id="rId5" imgW="3330117" imgH="7675" progId="Excel.SheetMacroEnabled.12">
                  <p:link updateAutomatic="1"/>
                </p:oleObj>
              </mc:Choice>
              <mc:Fallback>
                <p:oleObj name="Macro-Enabled Worksheet" r:id="rId5" imgW="3330117" imgH="7675" progId="Excel.SheetMacroEnabled.12">
                  <p:link updateAutomatic="1"/>
                  <p:pic>
                    <p:nvPicPr>
                      <p:cNvPr id="10" name="Object 9">
                        <a:extLst>
                          <a:ext uri="{FF2B5EF4-FFF2-40B4-BE49-F238E27FC236}">
                            <a16:creationId xmlns:a16="http://schemas.microsoft.com/office/drawing/2014/main" id="{76263901-0FC3-47D8-A1D7-1F48982B2754}"/>
                          </a:ext>
                        </a:extLst>
                      </p:cNvPr>
                      <p:cNvPicPr/>
                      <p:nvPr/>
                    </p:nvPicPr>
                    <p:blipFill>
                      <a:blip r:embed="rId6"/>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name="Macro-Enabled Worksheet" r:id="rId2" imgW="7437262" imgH="3177564" progId="Excel.SheetMacroEnabled.12">
                  <p:link updateAutomatic="1"/>
                </p:oleObj>
              </mc:Choice>
              <mc:Fallback>
                <p:oleObj name="Macro-Enabled Worksheet" r:id="rId2" imgW="7437262" imgH="3177564" progId="Excel.SheetMacroEnabled.12">
                  <p:link updateAutomatic="1"/>
                  <p:pic>
                    <p:nvPicPr>
                      <p:cNvPr id="4" name="Object 3">
                        <a:extLst>
                          <a:ext uri="{FF2B5EF4-FFF2-40B4-BE49-F238E27FC236}">
                            <a16:creationId xmlns:a16="http://schemas.microsoft.com/office/drawing/2014/main" id="{22725D56-BE4B-4459-B6FE-F5483EF2F6F6}"/>
                          </a:ext>
                        </a:extLst>
                      </p:cNvPr>
                      <p:cNvPicPr/>
                      <p:nvPr/>
                    </p:nvPicPr>
                    <p:blipFill>
                      <a:blip r:embed="rId3"/>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name="Macro-Enabled Worksheet" r:id="rId2" imgW="8244911" imgH="2819384" progId="Excel.SheetMacroEnabled.12">
                  <p:link updateAutomatic="1"/>
                </p:oleObj>
              </mc:Choice>
              <mc:Fallback>
                <p:oleObj name="Macro-Enabled Worksheet" r:id="rId2" imgW="8244911" imgH="2819384" progId="Excel.SheetMacroEnabled.12">
                  <p:link updateAutomatic="1"/>
                  <p:pic>
                    <p:nvPicPr>
                      <p:cNvPr id="4" name="Object 3">
                        <a:extLst>
                          <a:ext uri="{FF2B5EF4-FFF2-40B4-BE49-F238E27FC236}">
                            <a16:creationId xmlns:a16="http://schemas.microsoft.com/office/drawing/2014/main" id="{DBA6108F-A3D4-45BE-B8CA-9186C4E63FAB}"/>
                          </a:ext>
                        </a:extLst>
                      </p:cNvPr>
                      <p:cNvPicPr/>
                      <p:nvPr/>
                    </p:nvPicPr>
                    <p:blipFill>
                      <a:blip r:embed="rId3"/>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name="Macro-Enabled Worksheet" r:id="rId3" imgW="8244911" imgH="1432718" progId="Excel.SheetMacroEnabled.12">
                  <p:link updateAutomatic="1"/>
                </p:oleObj>
              </mc:Choice>
              <mc:Fallback>
                <p:oleObj name="Macro-Enabled Worksheet" r:id="rId3" imgW="8244911" imgH="1432718" progId="Excel.SheetMacroEnabled.12">
                  <p:link updateAutomatic="1"/>
                  <p:pic>
                    <p:nvPicPr>
                      <p:cNvPr id="3" name="Object 2">
                        <a:extLst>
                          <a:ext uri="{FF2B5EF4-FFF2-40B4-BE49-F238E27FC236}">
                            <a16:creationId xmlns:a16="http://schemas.microsoft.com/office/drawing/2014/main" id="{FD9062E2-4292-411C-8888-3870D8C30760}"/>
                          </a:ext>
                        </a:extLst>
                      </p:cNvPr>
                      <p:cNvPicPr/>
                      <p:nvPr/>
                    </p:nvPicPr>
                    <p:blipFill>
                      <a:blip r:embed="rId4"/>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name="Macro-Enabled Worksheet" r:id="rId3" imgW="8244911" imgH="1584944" progId="Excel.SheetMacroEnabled.12">
                  <p:link updateAutomatic="1"/>
                </p:oleObj>
              </mc:Choice>
              <mc:Fallback>
                <p:oleObj name="Macro-Enabled Worksheet" r:id="rId3" imgW="8244911" imgH="1584944" progId="Excel.SheetMacroEnabled.12">
                  <p:link updateAutomatic="1"/>
                  <p:pic>
                    <p:nvPicPr>
                      <p:cNvPr id="2" name="Object 1">
                        <a:extLst>
                          <a:ext uri="{FF2B5EF4-FFF2-40B4-BE49-F238E27FC236}">
                            <a16:creationId xmlns:a16="http://schemas.microsoft.com/office/drawing/2014/main" id="{382D3759-24A7-42E2-82DB-6309FF00C192}"/>
                          </a:ext>
                        </a:extLst>
                      </p:cNvPr>
                      <p:cNvPicPr/>
                      <p:nvPr/>
                    </p:nvPicPr>
                    <p:blipFill>
                      <a:blip r:embed="rId4"/>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name="Macro-Enabled Worksheet" r:id="rId3" imgW="7437262" imgH="1394342" progId="Excel.SheetMacroEnabled.12">
                  <p:link updateAutomatic="1"/>
                </p:oleObj>
              </mc:Choice>
              <mc:Fallback>
                <p:oleObj name="Macro-Enabled Worksheet" r:id="rId3" imgW="7437262" imgH="1394342" progId="Excel.SheetMacroEnabled.12">
                  <p:link updateAutomatic="1"/>
                  <p:pic>
                    <p:nvPicPr>
                      <p:cNvPr id="2" name="Object 1">
                        <a:extLst>
                          <a:ext uri="{FF2B5EF4-FFF2-40B4-BE49-F238E27FC236}">
                            <a16:creationId xmlns:a16="http://schemas.microsoft.com/office/drawing/2014/main" id="{641738B5-23C6-457B-BB18-AD965FCE0133}"/>
                          </a:ext>
                        </a:extLst>
                      </p:cNvPr>
                      <p:cNvPicPr/>
                      <p:nvPr/>
                    </p:nvPicPr>
                    <p:blipFill>
                      <a:blip r:embed="rId4"/>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789</TotalTime>
  <Words>1396</Words>
  <Application>Microsoft Office PowerPoint</Application>
  <PresentationFormat>Widescreen</PresentationFormat>
  <Paragraphs>88</Paragraphs>
  <Slides>23</Slides>
  <Notes>13</Notes>
  <HiddenSlides>1</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23</vt:i4>
      </vt:variant>
    </vt:vector>
  </HeadingPairs>
  <TitlesOfParts>
    <vt:vector size="46" baseType="lpstr">
      <vt:lpstr>等线</vt:lpstr>
      <vt:lpstr>宋体</vt:lpstr>
      <vt:lpstr>Arial</vt:lpstr>
      <vt:lpstr>Calibri</vt:lpstr>
      <vt:lpstr>Calibri Light</vt:lpstr>
      <vt:lpstr>Open Sans</vt:lpstr>
      <vt:lpstr>Office Theme</vt:lpstr>
      <vt:lpstr>file:///X:\2021-04-12to04-16%20(A5)%20C53517%20SoftMARS\00_Data_Reference.xlsm!pptxCover!R4C2:R12C2</vt:lpstr>
      <vt:lpstr>file:///X:\2021-04-12to04-16%20(A5)%20C53517%20SoftMARS\00_Data_Reference.xlsm!pptxCover!R15C2:R17C2</vt:lpstr>
      <vt:lpstr>file:///X:\2021-04-12to04-16%20(A5)%20C53517%20SoftMARS\00_Data_Reference.xlsm!pptxCover!R20C2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file:///X:\2021-04-12to04-16%20(A5)%20C53517%20SoftMARS\00_Data_Reference.xlsm!pptxLink1!R6C1:R7C2</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file:///X:\2021-04-12to04-16%20(A5)%20C53517%20SoftMARS\00_Data_Reference.xlsm!OULC!R50C2:R89C22</vt:lpstr>
      <vt:lpstr>file:///X:\2021-04-12to04-16%20(A5)%20C53517%20SoftMARS\00_Data_Reference.xlsm!pptxLink1!R8C4</vt:lpstr>
      <vt:lpstr>file:///X:\2021-04-12to04-16%20(A5)%20C53517%20SoftMARS\00_Data_Reference.xlsm!pptxLink2!R6C1:R19C1</vt:lpstr>
      <vt:lpstr>file:///X:\2021-04-12to04-16%20(A5)%20C53517%20SoftMARS\00_Data_Reference.xlsm!pptxLink1!R33C1:R40C2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78</cp:revision>
  <dcterms:created xsi:type="dcterms:W3CDTF">2018-03-14T12:19:45Z</dcterms:created>
  <dcterms:modified xsi:type="dcterms:W3CDTF">2022-12-12T09:18:59Z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