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493"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912" r:id="rId20"/>
    <p:sldId id="1498"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05"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4" autoAdjust="0"/>
    <p:restoredTop sz="91632" autoAdjust="0"/>
  </p:normalViewPr>
  <p:slideViewPr>
    <p:cSldViewPr snapToGrid="0">
      <p:cViewPr varScale="1">
        <p:scale>
          <a:sx n="72" d="100"/>
          <a:sy n="72" d="100"/>
        </p:scale>
        <p:origin x="355" y="6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7/1/2023</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7/1/2023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2023.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3C2" TargetMode="External"/><Relationship Id="rId7" Type="http://schemas.openxmlformats.org/officeDocument/2006/relationships/oleObject" Target="file:///X:\2021-04-12to04-16%20(A5)%20C53517%20SoftMARS\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8.emf"/><Relationship Id="rId4" Type="http://schemas.openxmlformats.org/officeDocument/2006/relationships/oleObject" Target="file:///X:\2021-04-12to04-16%20(A5)%20C53517%20SoftMARS\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9.emf"/><Relationship Id="rId4" Type="http://schemas.openxmlformats.org/officeDocument/2006/relationships/oleObject" Target="file:///X:\2021-04-12to04-16%20(A5)%20C53517%20SoftMARS\00_Data_Reference.xlsm!pptxLink2!R30C1:R35C1"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0.emf"/><Relationship Id="rId4" Type="http://schemas.openxmlformats.org/officeDocument/2006/relationships/oleObject" Target="file:///X:\2021-04-12to04-16%20(A5)%20C53517%20SoftMARS\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1.emf"/></Relationships>
</file>

<file path=ppt/slides/_rels/slide1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2.emf"/></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3.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3.emf"/><Relationship Id="rId5" Type="http://schemas.openxmlformats.org/officeDocument/2006/relationships/oleObject" Target="file:///X:\2021-04-12to04-16%20(A5)%20C53517%20SoftMARS\00_Data_Reference.xlsm!pptxLink1!R9C4" TargetMode="Externa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7.emf"/><Relationship Id="rId4" Type="http://schemas.openxmlformats.org/officeDocument/2006/relationships/oleObject" Target="file:///X:\2021-04-12to04-16%20(A5)%20C53517%20SoftMARS\00_Data_Reference.xlsm!pptxLink6!R2C2:R13C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8.emf"/></Relationships>
</file>

<file path=ppt/slides/_rels/slide4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1!R1C1:R7C2"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1.emf"/></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2.emf"/><Relationship Id="rId5" Type="http://schemas.openxmlformats.org/officeDocument/2006/relationships/oleObject" Target="file:///X:\2021-04-12to04-16%20(A5)%20C53517%20SoftMARS\00_Data_Reference.xlsm!pptxCover!R23C7" TargetMode="External"/><Relationship Id="rId4" Type="http://schemas.openxmlformats.org/officeDocument/2006/relationships/hyperlink" Target="https://resources.sei.cmu.edu/library/asset-view.cfm?assetid=2020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3975653699"/>
              </p:ext>
            </p:extLst>
          </p:nvPr>
        </p:nvGraphicFramePr>
        <p:xfrm>
          <a:off x="3497262" y="1870602"/>
          <a:ext cx="5197475" cy="3116263"/>
        </p:xfrm>
        <a:graphic>
          <a:graphicData uri="http://schemas.openxmlformats.org/presentationml/2006/ole">
            <mc:AlternateContent xmlns:mc="http://schemas.openxmlformats.org/markup-compatibility/2006">
              <mc:Choice xmlns:v="urn:schemas-microsoft-com:vml" Requires="v">
                <p:oleObj spid="_x0000_s1035"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2" y="1870602"/>
                        <a:ext cx="5197475" cy="3116263"/>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266699005"/>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1036"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2186262357"/>
              </p:ext>
            </p:extLst>
          </p:nvPr>
        </p:nvGraphicFramePr>
        <p:xfrm>
          <a:off x="3497261" y="5095345"/>
          <a:ext cx="5197475" cy="274637"/>
        </p:xfrm>
        <a:graphic>
          <a:graphicData uri="http://schemas.openxmlformats.org/presentationml/2006/ole">
            <mc:AlternateContent xmlns:mc="http://schemas.openxmlformats.org/markup-compatibility/2006">
              <mc:Choice xmlns:v="urn:schemas-microsoft-com:vml" Requires="v">
                <p:oleObj spid="_x0000_s1037"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1" y="5095345"/>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899774741"/>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25"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867788772"/>
              </p:ext>
            </p:extLst>
          </p:nvPr>
        </p:nvGraphicFramePr>
        <p:xfrm>
          <a:off x="1190625" y="1590675"/>
          <a:ext cx="8526463" cy="4565650"/>
        </p:xfrm>
        <a:graphic>
          <a:graphicData uri="http://schemas.openxmlformats.org/presentationml/2006/ole">
            <mc:AlternateContent xmlns:mc="http://schemas.openxmlformats.org/markup-compatibility/2006">
              <mc:Choice xmlns:v="urn:schemas-microsoft-com:vml" Requires="v">
                <p:oleObj spid="_x0000_s6149" name="Macro-Enabled Worksheet" r:id="rId4" imgW="9928683" imgH="5463516" progId="Excel.SheetMacroEnabled.12">
                  <p:link updateAutomatic="1"/>
                </p:oleObj>
              </mc:Choice>
              <mc:Fallback>
                <p:oleObj name="Macro-Enabled Worksheet" r:id="rId4" imgW="9928683" imgH="5463516" progId="Excel.SheetMacroEnabled.12">
                  <p:link updateAutomatic="1"/>
                  <p:pic>
                    <p:nvPicPr>
                      <p:cNvPr id="0" name=""/>
                      <p:cNvPicPr/>
                      <p:nvPr/>
                    </p:nvPicPr>
                    <p:blipFill>
                      <a:blip r:embed="rId5"/>
                      <a:stretch>
                        <a:fillRect/>
                      </a:stretch>
                    </p:blipFill>
                    <p:spPr>
                      <a:xfrm>
                        <a:off x="1190625" y="1590675"/>
                        <a:ext cx="8526463" cy="45656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1417597019"/>
              </p:ext>
            </p:extLst>
          </p:nvPr>
        </p:nvGraphicFramePr>
        <p:xfrm>
          <a:off x="1128713" y="2419350"/>
          <a:ext cx="7720012" cy="1241425"/>
        </p:xfrm>
        <a:graphic>
          <a:graphicData uri="http://schemas.openxmlformats.org/presentationml/2006/ole">
            <mc:AlternateContent xmlns:mc="http://schemas.openxmlformats.org/markup-compatibility/2006">
              <mc:Choice xmlns:v="urn:schemas-microsoft-com:vml" Requires="v">
                <p:oleObj spid="_x0000_s7173"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0012"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4213479040"/>
              </p:ext>
            </p:extLst>
          </p:nvPr>
        </p:nvGraphicFramePr>
        <p:xfrm>
          <a:off x="152400" y="1873250"/>
          <a:ext cx="10410825" cy="3113088"/>
        </p:xfrm>
        <a:graphic>
          <a:graphicData uri="http://schemas.openxmlformats.org/presentationml/2006/ole">
            <mc:AlternateContent xmlns:mc="http://schemas.openxmlformats.org/markup-compatibility/2006">
              <mc:Choice xmlns:v="urn:schemas-microsoft-com:vml" Requires="v">
                <p:oleObj spid="_x0000_s8197"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0825"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448024027"/>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1"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160655136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5"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2" name="Picture 2" descr="http://eurasiangroup.org/clones/photos/photo3/Flag_China.gif">
            <a:extLst>
              <a:ext uri="{FF2B5EF4-FFF2-40B4-BE49-F238E27FC236}">
                <a16:creationId xmlns:a16="http://schemas.microsoft.com/office/drawing/2014/main" id="{A9316B07-48B7-31E9-FC93-D7B31653129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15537" y="1237171"/>
            <a:ext cx="1209246" cy="7200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4" descr="https://www.cia.gov/library/publications/the-world-factbook/graphics/flags/large/sf-lgflag.gif">
            <a:extLst>
              <a:ext uri="{FF2B5EF4-FFF2-40B4-BE49-F238E27FC236}">
                <a16:creationId xmlns:a16="http://schemas.microsoft.com/office/drawing/2014/main" id="{403C54C0-05A6-D350-28D7-AFFACAB8AB1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848322" y="1238047"/>
            <a:ext cx="1209247" cy="71824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2" descr="http://www.diabetesmine.com/wp-content/uploads/2011/02/spain-flag.gif">
            <a:extLst>
              <a:ext uri="{FF2B5EF4-FFF2-40B4-BE49-F238E27FC236}">
                <a16:creationId xmlns:a16="http://schemas.microsoft.com/office/drawing/2014/main" id="{B00E1647-B320-B372-7120-6A56AB7328A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4444" y="2159412"/>
            <a:ext cx="1206784"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2" descr="http://1.bp.blogspot.com/-dCG_ru9E2jY/Twy2lX1A4MI/AAAAAAABCVQ/sk5d4dhnIhM/s1600/Switzerland_Flag.jpg">
            <a:extLst>
              <a:ext uri="{FF2B5EF4-FFF2-40B4-BE49-F238E27FC236}">
                <a16:creationId xmlns:a16="http://schemas.microsoft.com/office/drawing/2014/main" id="{08A4E706-A2BF-11ED-49F4-9A60AE61CCE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530677" y="2160288"/>
            <a:ext cx="1194106" cy="718248"/>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B2D94831-422A-BC7A-07C1-0D1CF89ABDE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13846" y="2184531"/>
            <a:ext cx="1216108" cy="720000"/>
          </a:xfrm>
          <a:prstGeom prst="rect">
            <a:avLst/>
          </a:prstGeom>
          <a:noFill/>
          <a:ln w="12700" cap="flat" cmpd="sng">
            <a:solidFill>
              <a:schemeClr val="bg1"/>
            </a:solidFill>
            <a:prstDash val="solid"/>
            <a:miter lim="800000"/>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7" name="Picture 6">
            <a:extLst>
              <a:ext uri="{FF2B5EF4-FFF2-40B4-BE49-F238E27FC236}">
                <a16:creationId xmlns:a16="http://schemas.microsoft.com/office/drawing/2014/main" id="{39F86E1A-6813-6F0A-0D29-CBEEE34D61FD}"/>
              </a:ext>
            </a:extLst>
          </p:cNvPr>
          <p:cNvPicPr>
            <a:picLocks noChangeAspect="1"/>
          </p:cNvPicPr>
          <p:nvPr/>
        </p:nvPicPr>
        <p:blipFill>
          <a:blip r:embed="rId20"/>
          <a:stretch>
            <a:fillRect/>
          </a:stretch>
        </p:blipFill>
        <p:spPr>
          <a:xfrm>
            <a:off x="7498384" y="1238923"/>
            <a:ext cx="1231569" cy="718248"/>
          </a:xfrm>
          <a:prstGeom prst="rect">
            <a:avLst/>
          </a:prstGeom>
          <a:ln>
            <a:solidFill>
              <a:schemeClr val="bg1"/>
            </a:solidFill>
          </a:ln>
          <a:effectLst>
            <a:outerShdw blurRad="50800" dist="38100" dir="8100000" algn="tr" rotWithShape="0">
              <a:prstClr val="black">
                <a:alpha val="40000"/>
              </a:prstClr>
            </a:outerShdw>
          </a:effectLst>
        </p:spPr>
      </p:pic>
      <p:pic>
        <p:nvPicPr>
          <p:cNvPr id="8" name="Picture 7" descr="http://www.onlinenewspapers.com/images/germany.gif">
            <a:extLst>
              <a:ext uri="{FF2B5EF4-FFF2-40B4-BE49-F238E27FC236}">
                <a16:creationId xmlns:a16="http://schemas.microsoft.com/office/drawing/2014/main" id="{8652E776-1963-F318-552D-DF3C92E84F0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3152"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72A0E0B-396A-E913-C033-2A35F476F9A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83540"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70BC050F-CA20-2357-CC9D-99F60C8AF54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8848322" y="2177458"/>
            <a:ext cx="1209247" cy="720000"/>
          </a:xfrm>
          <a:prstGeom prst="rect">
            <a:avLst/>
          </a:prstGeom>
          <a:ln>
            <a:solidFill>
              <a:schemeClr val="bg1"/>
            </a:solidFill>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0FBFCAE9-EF0A-0AA9-0CD0-EC6029D98C00}"/>
              </a:ext>
            </a:extLst>
          </p:cNvPr>
          <p:cNvPicPr>
            <a:picLocks noChangeAspect="1"/>
          </p:cNvPicPr>
          <p:nvPr/>
        </p:nvPicPr>
        <p:blipFill>
          <a:blip r:embed="rId24"/>
          <a:stretch>
            <a:fillRect/>
          </a:stretch>
        </p:blipFill>
        <p:spPr>
          <a:xfrm>
            <a:off x="4854233" y="2177458"/>
            <a:ext cx="1194106" cy="720000"/>
          </a:xfrm>
          <a:prstGeom prst="rect">
            <a:avLst/>
          </a:prstGeom>
          <a:ln>
            <a:solidFill>
              <a:schemeClr val="bg1"/>
            </a:solidFill>
          </a:ln>
          <a:effectLst>
            <a:outerShdw blurRad="50800" dist="38100" dir="8100000" algn="tr" rotWithShape="0">
              <a:prstClr val="black">
                <a:alpha val="40000"/>
              </a:prstClr>
            </a:outerShdw>
          </a:effectLst>
        </p:spPr>
      </p:pic>
      <p:pic>
        <p:nvPicPr>
          <p:cNvPr id="13" name="Picture 2" descr="Flag of the United Arab Emirates.svg">
            <a:extLst>
              <a:ext uri="{FF2B5EF4-FFF2-40B4-BE49-F238E27FC236}">
                <a16:creationId xmlns:a16="http://schemas.microsoft.com/office/drawing/2014/main" id="{2F36DD4F-1F18-1A79-B3FE-F4695F1B5BC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7789" y="2177458"/>
            <a:ext cx="1209248"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2" descr="India - Wikipedia">
            <a:extLst>
              <a:ext uri="{FF2B5EF4-FFF2-40B4-BE49-F238E27FC236}">
                <a16:creationId xmlns:a16="http://schemas.microsoft.com/office/drawing/2014/main" id="{05B0BFF0-796F-AA43-D24A-6F6D12DE082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70768" y="1237171"/>
            <a:ext cx="1209247" cy="720000"/>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1786210-2640-A41C-0EEF-A176F64DD473}"/>
              </a:ext>
            </a:extLst>
          </p:cNvPr>
          <p:cNvPicPr>
            <a:picLocks noChangeAspect="1"/>
          </p:cNvPicPr>
          <p:nvPr/>
        </p:nvPicPr>
        <p:blipFill>
          <a:blip r:embed="rId27"/>
          <a:stretch>
            <a:fillRect/>
          </a:stretch>
        </p:blipFill>
        <p:spPr>
          <a:xfrm>
            <a:off x="855925" y="122972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39F4F46D-3DF8-2E88-94AB-C904DE5887E9}"/>
              </a:ext>
            </a:extLst>
          </p:cNvPr>
          <p:cNvPicPr>
            <a:picLocks noChangeAspect="1"/>
          </p:cNvPicPr>
          <p:nvPr/>
        </p:nvPicPr>
        <p:blipFill>
          <a:blip r:embed="rId28"/>
          <a:stretch>
            <a:fillRect/>
          </a:stretch>
        </p:blipFill>
        <p:spPr>
          <a:xfrm>
            <a:off x="858387" y="2159412"/>
            <a:ext cx="1206784" cy="720000"/>
          </a:xfrm>
          <a:prstGeom prst="rect">
            <a:avLst/>
          </a:prstGeom>
          <a:ln>
            <a:solidFill>
              <a:schemeClr val="bg1"/>
            </a:solidFill>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3BA6E324-B8D4-DE08-5648-9BD7BBA11457}"/>
              </a:ext>
            </a:extLst>
          </p:cNvPr>
          <p:cNvPicPr>
            <a:picLocks noChangeAspect="1"/>
          </p:cNvPicPr>
          <p:nvPr/>
        </p:nvPicPr>
        <p:blipFill>
          <a:blip r:embed="rId29"/>
          <a:stretch>
            <a:fillRect/>
          </a:stretch>
        </p:blipFill>
        <p:spPr>
          <a:xfrm>
            <a:off x="10175939" y="1236295"/>
            <a:ext cx="1209246" cy="720000"/>
          </a:xfrm>
          <a:prstGeom prst="rect">
            <a:avLst/>
          </a:prstGeom>
          <a:ln>
            <a:solidFill>
              <a:schemeClr val="bg1"/>
            </a:solidFill>
          </a:ln>
          <a:effectLst>
            <a:outerShdw blurRad="50800" dist="38100" dir="8100000" algn="tr" rotWithShape="0">
              <a:prstClr val="black">
                <a:alpha val="40000"/>
              </a:prstClr>
            </a:outerShdw>
          </a:effectLst>
        </p:spPr>
      </p:pic>
      <p:pic>
        <p:nvPicPr>
          <p:cNvPr id="18" name="Picture 17">
            <a:extLst>
              <a:ext uri="{FF2B5EF4-FFF2-40B4-BE49-F238E27FC236}">
                <a16:creationId xmlns:a16="http://schemas.microsoft.com/office/drawing/2014/main" id="{D44BD497-590E-D409-4362-DED588DF8CCD}"/>
              </a:ext>
            </a:extLst>
          </p:cNvPr>
          <p:cNvPicPr>
            <a:picLocks noChangeAspect="1"/>
          </p:cNvPicPr>
          <p:nvPr/>
        </p:nvPicPr>
        <p:blipFill>
          <a:blip r:embed="rId30"/>
          <a:stretch>
            <a:fillRect/>
          </a:stretch>
        </p:blipFill>
        <p:spPr>
          <a:xfrm>
            <a:off x="10175938" y="2161342"/>
            <a:ext cx="1209246" cy="720000"/>
          </a:xfrm>
          <a:prstGeom prst="rect">
            <a:avLst/>
          </a:prstGeom>
          <a:ln>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6344" y="1646686"/>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4"/>
          <a:stretch>
            <a:fillRect/>
          </a:stretch>
        </p:blipFill>
        <p:spPr>
          <a:xfrm>
            <a:off x="1278636" y="1217207"/>
            <a:ext cx="6249327" cy="4925428"/>
          </a:xfrm>
          <a:prstGeom prst="rect">
            <a:avLst/>
          </a:prstGeom>
        </p:spPr>
      </p:pic>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3530255127"/>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1269"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0" name=""/>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7"/>
          <a:stretch>
            <a:fillRect/>
          </a:stretch>
        </p:blipFill>
        <p:spPr>
          <a:xfrm>
            <a:off x="8971280" y="21729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4"/>
          <a:stretch>
            <a:fillRect/>
          </a:stretch>
        </p:blipFill>
        <p:spPr>
          <a:xfrm>
            <a:off x="1302765" y="1228699"/>
            <a:ext cx="7556009" cy="5132243"/>
          </a:xfrm>
          <a:prstGeom prst="rect">
            <a:avLst/>
          </a:prstGeom>
        </p:spPr>
      </p:pic>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1706616768"/>
              </p:ext>
            </p:extLst>
          </p:nvPr>
        </p:nvGraphicFramePr>
        <p:xfrm>
          <a:off x="496888" y="904081"/>
          <a:ext cx="3330575" cy="182563"/>
        </p:xfrm>
        <a:graphic>
          <a:graphicData uri="http://schemas.openxmlformats.org/presentationml/2006/ole">
            <mc:AlternateContent xmlns:mc="http://schemas.openxmlformats.org/markup-compatibility/2006">
              <mc:Choice xmlns:v="urn:schemas-microsoft-com:vml" Requires="v">
                <p:oleObj spid="_x0000_s12293" name="Macro-Enabled Worksheet" r:id="rId5" imgW="3330117" imgH="182927" progId="Excel.SheetMacroEnabled.12">
                  <p:link updateAutomatic="1"/>
                </p:oleObj>
              </mc:Choice>
              <mc:Fallback>
                <p:oleObj name="Macro-Enabled Worksheet" r:id="rId5"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6"/>
                      <a:stretch>
                        <a:fillRect/>
                      </a:stretch>
                    </p:blipFill>
                    <p:spPr>
                      <a:xfrm>
                        <a:off x="496888" y="904081"/>
                        <a:ext cx="3330575" cy="182563"/>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7"/>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717991985"/>
              </p:ext>
            </p:extLst>
          </p:nvPr>
        </p:nvGraphicFramePr>
        <p:xfrm>
          <a:off x="873125" y="2738438"/>
          <a:ext cx="10445750" cy="3170237"/>
        </p:xfrm>
        <a:graphic>
          <a:graphicData uri="http://schemas.openxmlformats.org/presentationml/2006/ole">
            <mc:AlternateContent xmlns:mc="http://schemas.openxmlformats.org/markup-compatibility/2006">
              <mc:Choice xmlns:v="urn:schemas-microsoft-com:vml" Requires="v">
                <p:oleObj spid="_x0000_s13317" name="Macro-Enabled Worksheet" r:id="rId4" imgW="12626375" imgH="4015874" progId="Excel.SheetMacroEnabled.12">
                  <p:link updateAutomatic="1"/>
                </p:oleObj>
              </mc:Choice>
              <mc:Fallback>
                <p:oleObj name="Macro-Enabled Worksheet" r:id="rId4" imgW="12626375" imgH="4015874" progId="Excel.SheetMacroEnabled.12">
                  <p:link updateAutomatic="1"/>
                  <p:pic>
                    <p:nvPicPr>
                      <p:cNvPr id="0" name=""/>
                      <p:cNvPicPr/>
                      <p:nvPr/>
                    </p:nvPicPr>
                    <p:blipFill>
                      <a:blip r:embed="rId5"/>
                      <a:stretch>
                        <a:fillRect/>
                      </a:stretch>
                    </p:blipFill>
                    <p:spPr>
                      <a:xfrm>
                        <a:off x="873125" y="2738438"/>
                        <a:ext cx="10445750" cy="3170237"/>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3710554554"/>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41"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075470447"/>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65"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1454006727"/>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3"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851416072"/>
              </p:ext>
            </p:extLst>
          </p:nvPr>
        </p:nvGraphicFramePr>
        <p:xfrm>
          <a:off x="1066800" y="2062162"/>
          <a:ext cx="9059862" cy="1820863"/>
        </p:xfrm>
        <a:graphic>
          <a:graphicData uri="http://schemas.openxmlformats.org/presentationml/2006/ole">
            <mc:AlternateContent xmlns:mc="http://schemas.openxmlformats.org/markup-compatibility/2006">
              <mc:Choice xmlns:v="urn:schemas-microsoft-com:vml" Requires="v">
                <p:oleObj spid="_x0000_s16389"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2"/>
                        <a:ext cx="9059862" cy="1820863"/>
                      </a:xfrm>
                      <a:prstGeom prst="rect">
                        <a:avLst/>
                      </a:prstGeom>
                    </p:spPr>
                  </p:pic>
                </p:oleObj>
              </mc:Fallback>
            </mc:AlternateContent>
          </a:graphicData>
        </a:graphic>
      </p:graphicFrame>
      <p:sp>
        <p:nvSpPr>
          <p:cNvPr id="2" name="Title 1"/>
          <p:cNvSpPr>
            <a:spLocks noGrp="1"/>
          </p:cNvSpPr>
          <p:nvPr>
            <p:ph type="title"/>
          </p:nvPr>
        </p:nvSpPr>
        <p:spPr>
          <a:xfrm>
            <a:off x="993544" y="0"/>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4107454219"/>
              </p:ext>
            </p:extLst>
          </p:nvPr>
        </p:nvGraphicFramePr>
        <p:xfrm>
          <a:off x="7449287" y="3009156"/>
          <a:ext cx="2933700" cy="693737"/>
        </p:xfrm>
        <a:graphic>
          <a:graphicData uri="http://schemas.openxmlformats.org/presentationml/2006/ole">
            <mc:AlternateContent xmlns:mc="http://schemas.openxmlformats.org/markup-compatibility/2006">
              <mc:Choice xmlns:v="urn:schemas-microsoft-com:vml" Requires="v">
                <p:oleObj spid="_x0000_s17413"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9287" y="3009156"/>
                        <a:ext cx="2933700" cy="693737"/>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496699931"/>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77"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4270669427"/>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101"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1010</TotalTime>
  <Words>4677</Words>
  <Application>Microsoft Office PowerPoint</Application>
  <PresentationFormat>Widescreen</PresentationFormat>
  <Paragraphs>285</Paragraphs>
  <Slides>54</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3" baseType="lpstr">
      <vt:lpstr>DengXian</vt:lpstr>
      <vt:lpstr>DengXian</vt:lpstr>
      <vt:lpstr>等线 Light</vt:lpstr>
      <vt:lpstr>等线 Light</vt:lpstr>
      <vt:lpstr>宋体</vt:lpstr>
      <vt:lpstr>Arial</vt:lpstr>
      <vt:lpstr>Calibri</vt:lpstr>
      <vt:lpstr>Calibri Light</vt:lpstr>
      <vt:lpstr>Open Sans</vt:lpstr>
      <vt:lpstr>Office Theme</vt:lpstr>
      <vt:lpstr>X:\2021-04-12to04-16 (A5) C53517 SoftMARS\00_Data_Reference.xlsm!pptxCover!R4C2:R13C2</vt:lpstr>
      <vt:lpstr>X:\2021-04-12to04-16 (A5) C53517 SoftMARS\00_Data_Reference.xlsm!pptxCover!R15C2:R17C2</vt:lpstr>
      <vt:lpstr>X:\2021-04-12to04-16 (A5) C53517 SoftMARS\00_Data_Reference.xlsm!pptxCover!R22C2</vt:lpstr>
      <vt:lpstr>X:\2021-04-12to04-16 (A5) C53517 SoftMARS\00_Data_Reference.xlsm!pptxLink1!R1C1:R7C2</vt:lpstr>
      <vt:lpstr>X:\2021-04-12to04-16 (A5) C53517 SoftMARS\00_Data_Reference.xlsm!pptxLink1!R10C1:R18C2</vt:lpstr>
      <vt:lpstr>X:\2021-04-12to04-16 (A5) C53517 SoftMARS\00_Data_Reference.xlsm!pptxLink2!R1C1:R4C1</vt:lpstr>
      <vt:lpstr>X:\2021-04-12to04-16 (A5) C53517 SoftMARS\00_Data_Reference.xlsm!pptxLink1!R20C1:R31C2</vt:lpstr>
      <vt:lpstr>X:\2021-04-12to04-16 (A5) C53517 SoftMARS\00_Data_Reference.xlsm!pptxLink3!R2C1:R24C9</vt:lpstr>
      <vt:lpstr>X:\2021-04-12to04-16 (A5) C53517 SoftMARS\00_Data_Reference.xlsm!pptxLink2!R30C1:R35C1</vt:lpstr>
      <vt:lpstr>X:\2021-04-12to04-16 (A5) C53517 SoftMARS\00_Data_Reference.xlsm!pptxLink4!R10C1:R27C20</vt:lpstr>
      <vt:lpstr>X:\2021-04-12to04-16 (A5) C53517 SoftMARS\00_Data_Reference.xlsm!pptxLink5!R1C1:R11C5</vt:lpstr>
      <vt:lpstr>X:\2021-04-12to04-16 (A5) C53517 SoftMARS\00_Data_Reference.xlsm!pptxLink5!R15C1:R21C5</vt:lpstr>
      <vt:lpstr>X:\2021-04-12to04-16 (A5) C53517 SoftMARS\00_Data_Reference.xlsm!pptxLink1!R9C4</vt:lpstr>
      <vt:lpstr>X:\2021-04-12to04-16 (A5) C53517 SoftMARS\00_Data_Reference.xlsm!pptxLink1!R9C4</vt:lpstr>
      <vt:lpstr>X:\2021-04-12to04-16 (A5) C53517 SoftMARS\00_Data_Reference.xlsm!pptxLink6!R2C2:R13C5</vt:lpstr>
      <vt:lpstr>X:\2021-04-12to04-16 (A5) C53517 SoftMARS\00_Data_Reference.xlsm!pptxLink7!R2C2:R16C4</vt:lpstr>
      <vt:lpstr>X:\2021-04-12to04-16 (A5) C53517 SoftMARS\00_Data_Reference.xlsm!pptxLink7!R18C2:R32C4</vt:lpstr>
      <vt:lpstr>X:\2021-04-12to04-16 (A5) C53517 SoftMARS\00_Data_Reference.xlsm!pptxCover!R26C2:R33C4</vt:lpstr>
      <vt:lpstr>X:\2021-04-12to04-16 (A5) C53517 SoftMARS\00_Data_Reference.xlsm!pptxCover!R23C7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85</cp:revision>
  <cp:lastPrinted>2020-11-23T18:22:15Z</cp:lastPrinted>
  <dcterms:created xsi:type="dcterms:W3CDTF">2020-11-22T06:57:57Z</dcterms:created>
  <dcterms:modified xsi:type="dcterms:W3CDTF">2023-07-01T09:07:04Z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