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1513" r:id="rId16"/>
    <p:sldId id="914" r:id="rId17"/>
    <p:sldId id="915" r:id="rId18"/>
    <p:sldId id="1506" r:id="rId19"/>
    <p:sldId id="1507" r:id="rId20"/>
    <p:sldId id="912" r:id="rId21"/>
    <p:sldId id="919" r:id="rId22"/>
    <p:sldId id="1498"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4.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file:///D:\User\Documents\GitHub\CMMITools\2021-04-12to04-16%20(A5)%20C53517%20SoftMARS\00_Data_Reference.xlsm!pptxLink1!R8C4" TargetMode="External"/><Relationship Id="rId5" Type="http://schemas.openxmlformats.org/officeDocument/2006/relationships/image" Target="../media/image41.emf"/><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6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516807876"/>
              </p:ext>
            </p:extLst>
          </p:nvPr>
        </p:nvGraphicFramePr>
        <p:xfrm>
          <a:off x="3567113" y="5375275"/>
          <a:ext cx="5057775" cy="676275"/>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567113" y="5375275"/>
                        <a:ext cx="5057775" cy="6762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5"/>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D55AC7EA-D575-4384-85D0-0208B13AF16C}"/>
              </a:ext>
            </a:extLst>
          </p:cNvPr>
          <p:cNvGraphicFramePr>
            <a:graphicFrameLocks noChangeAspect="1"/>
          </p:cNvGraphicFramePr>
          <p:nvPr>
            <p:extLst>
              <p:ext uri="{D42A27DB-BD31-4B8C-83A1-F6EECF244321}">
                <p14:modId xmlns:p14="http://schemas.microsoft.com/office/powerpoint/2010/main" val="271334262"/>
              </p:ext>
            </p:extLst>
          </p:nvPr>
        </p:nvGraphicFramePr>
        <p:xfrm>
          <a:off x="1146575" y="2136174"/>
          <a:ext cx="8020050" cy="1190625"/>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146575" y="2136174"/>
                        <a:ext cx="8020050" cy="11906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3847209570"/>
              </p:ext>
            </p:extLst>
          </p:nvPr>
        </p:nvGraphicFramePr>
        <p:xfrm>
          <a:off x="1304925" y="2073275"/>
          <a:ext cx="8020050" cy="14668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304925" y="2073275"/>
                        <a:ext cx="8020050" cy="14668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1822305006"/>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667</TotalTime>
  <Words>1860</Words>
  <Application>Microsoft Office PowerPoint</Application>
  <PresentationFormat>Widescreen</PresentationFormat>
  <Paragraphs>115</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file:///D:\User\Documents\GitHub\CMMITools\2021-04-12to04-16%20(A5)%20C53517%20SoftMARS\00_Data_Reference.xlsm!pptxLink3!R2C1:R24C9</vt:lpstr>
      <vt:lpstr>file:///G:\2021-04-12to04-16%20(A5)%20C53517%20SoftMARS\00_Data_Reference.xlsm!pptxLink1!R5C1:R7C2</vt:lpstr>
      <vt:lpstr>file:///D:\User\Documents\GitHub\CMMITools\2021-04-12to04-16%20(A5)%20C53517%20SoftMARS\00_Data_Reference.xlsm!pptxLink4!R10C1:R27C20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file:///D:\User\Documents\GitHub\CMMITools\2021-04-12to04-16%20(A5)%20C53517%20SoftMARS\00_Data_Reference.xlsm!pptxLink1!R8C4</vt:lpstr>
      <vt:lpstr>file:///G:\2021-04-12to04-16%20(A5)%20C53517%20SoftMARS\00_Data_Reference.xlsm!pptxLink2!R6C1:R19C1</vt:lpstr>
      <vt:lpstr>file:///G:\2021-04-12to04-16%20(A5)%20C53517%20SoftMARS\00_Data_Reference.xlsm!pptxLink1!R32C1:R39C2</vt:lpstr>
      <vt:lpstr>C:\Users\Jared\Documents\GitHub\CMMITools\2021-04-12to04-16 (A5) C53517 SoftMARS\00_Data_Reference.xlsm!pptxLink1!R1C1:R6C2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67</cp:revision>
  <dcterms:created xsi:type="dcterms:W3CDTF">2018-03-14T12:19:45Z</dcterms:created>
  <dcterms:modified xsi:type="dcterms:W3CDTF">2021-07-12T04:37:34Z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