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0" r:id="rId6"/>
    <p:sldId id="1541" r:id="rId7"/>
    <p:sldId id="493" r:id="rId8"/>
    <p:sldId id="1545" r:id="rId9"/>
    <p:sldId id="439" r:id="rId10"/>
    <p:sldId id="1476" r:id="rId11"/>
    <p:sldId id="1026" r:id="rId12"/>
    <p:sldId id="1543" r:id="rId13"/>
    <p:sldId id="926" r:id="rId14"/>
    <p:sldId id="1544"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72" d="100"/>
          <a:sy n="72" d="100"/>
        </p:scale>
        <p:origin x="96" y="6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Users\Jared\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Jared\Documents\GitHub\CMMITools\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C:\Users\Jared\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32035775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057763" imgH="2971715" progId="Excel.SheetMacroEnabled.12">
                  <p:link updateAutomatic="1"/>
                </p:oleObj>
              </mc:Choice>
              <mc:Fallback>
                <p:oleObj name="Macro-Enabled Worksheet" r:id="rId2" imgW="5057763" imgH="2971715"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06093958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522572990"/>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057763" imgH="276367" progId="Excel.SheetMacroEnabled.12">
                  <p:link updateAutomatic="1"/>
                </p:oleObj>
              </mc:Choice>
              <mc:Fallback>
                <p:oleObj name="Macro-Enabled Worksheet" r:id="rId6" imgW="5057763" imgH="276367"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7013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83050" y="1666284"/>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57093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501</TotalTime>
  <Words>5522</Words>
  <Application>Microsoft Office PowerPoint</Application>
  <PresentationFormat>Widescreen</PresentationFormat>
  <Paragraphs>255</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等线</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69</cp:revision>
  <dcterms:created xsi:type="dcterms:W3CDTF">2018-03-14T12:19:45Z</dcterms:created>
  <dcterms:modified xsi:type="dcterms:W3CDTF">2021-07-12T04:38:35Z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