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1540" r:id="rId6"/>
    <p:sldId id="1541" r:id="rId7"/>
    <p:sldId id="493" r:id="rId8"/>
    <p:sldId id="1545" r:id="rId9"/>
    <p:sldId id="439" r:id="rId10"/>
    <p:sldId id="1476" r:id="rId11"/>
    <p:sldId id="1026" r:id="rId12"/>
    <p:sldId id="1543" r:id="rId13"/>
    <p:sldId id="926" r:id="rId14"/>
    <p:sldId id="1544" r:id="rId15"/>
    <p:sldId id="887" r:id="rId16"/>
    <p:sldId id="888" r:id="rId17"/>
    <p:sldId id="889" r:id="rId18"/>
    <p:sldId id="890" r:id="rId19"/>
    <p:sldId id="891" r:id="rId20"/>
    <p:sldId id="892" r:id="rId21"/>
    <p:sldId id="894" r:id="rId22"/>
    <p:sldId id="1477" r:id="rId23"/>
    <p:sldId id="895" r:id="rId24"/>
    <p:sldId id="896" r:id="rId25"/>
    <p:sldId id="897" r:id="rId26"/>
    <p:sldId id="898" r:id="rId27"/>
    <p:sldId id="899" r:id="rId28"/>
    <p:sldId id="900" r:id="rId29"/>
    <p:sldId id="1478" r:id="rId30"/>
    <p:sldId id="901" r:id="rId31"/>
    <p:sldId id="902" r:id="rId32"/>
    <p:sldId id="903" r:id="rId33"/>
    <p:sldId id="904" r:id="rId34"/>
    <p:sldId id="906" r:id="rId35"/>
    <p:sldId id="907" r:id="rId36"/>
    <p:sldId id="298" r:id="rId37"/>
    <p:sldId id="15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72" d="100"/>
          <a:sy n="72" d="100"/>
        </p:scale>
        <p:origin x="96" y="60"/>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7/12/2021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D:\User\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D:\User\Documents\GitHub\CMMITools\2021-04-12to04-16%20(A5)%20C53517%20SoftMARS\00_Data_Reference.xlsm!pptxCover!R20C2" TargetMode="External"/><Relationship Id="rId5" Type="http://schemas.openxmlformats.org/officeDocument/2006/relationships/image" Target="../media/image4.emf"/><Relationship Id="rId4" Type="http://schemas.openxmlformats.org/officeDocument/2006/relationships/oleObject" Target="file:///D:\User\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3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637749666"/>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04425" imgH="2933810" progId="Excel.SheetMacroEnabled.12">
                  <p:link updateAutomatic="1"/>
                </p:oleObj>
              </mc:Choice>
              <mc:Fallback>
                <p:oleObj name="Macro-Enabled Worksheet" r:id="rId2" imgW="5204425" imgH="29338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351769764"/>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04425" imgH="670670" progId="Excel.SheetMacroEnabled.12">
                  <p:link updateAutomatic="1"/>
                </p:oleObj>
              </mc:Choice>
              <mc:Fallback>
                <p:oleObj name="Macro-Enabled Worksheet" r:id="rId4" imgW="5204425" imgH="670670"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1155439167"/>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04425" imgH="274461" progId="Excel.SheetMacroEnabled.12">
                  <p:link updateAutomatic="1"/>
                </p:oleObj>
              </mc:Choice>
              <mc:Fallback>
                <p:oleObj name="Macro-Enabled Worksheet" r:id="rId6" imgW="5204425" imgH="274461"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latin typeface="+mn-lt"/>
              </a:rPr>
              <a:t>实践域发现</a:t>
            </a:r>
            <a:endParaRPr lang="en-US" b="1" dirty="0">
              <a:latin typeface="+mn-lt"/>
            </a:endParaRPr>
          </a:p>
        </p:txBody>
      </p:sp>
    </p:spTree>
    <p:extLst>
      <p:ext uri="{BB962C8B-B14F-4D97-AF65-F5344CB8AC3E}">
        <p14:creationId xmlns:p14="http://schemas.microsoft.com/office/powerpoint/2010/main" val="170138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83050" y="1666284"/>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57093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a requirement of the CMMI Method Definition Document V2.0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501</TotalTime>
  <Words>5522</Words>
  <Application>Microsoft Office PowerPoint</Application>
  <PresentationFormat>Widescreen</PresentationFormat>
  <Paragraphs>255</Paragraphs>
  <Slides>34</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3</vt:i4>
      </vt:variant>
      <vt:variant>
        <vt:lpstr>Slide Titles</vt:lpstr>
      </vt:variant>
      <vt:variant>
        <vt:i4>34</vt:i4>
      </vt:variant>
    </vt:vector>
  </HeadingPairs>
  <TitlesOfParts>
    <vt:vector size="44" baseType="lpstr">
      <vt:lpstr>等线</vt:lpstr>
      <vt:lpstr>宋体</vt:lpstr>
      <vt:lpstr>Arial</vt:lpstr>
      <vt:lpstr>Calibri</vt:lpstr>
      <vt:lpstr>Calibri Light</vt:lpstr>
      <vt:lpstr>Open Sans</vt:lpstr>
      <vt:lpstr>Office Theme</vt:lpstr>
      <vt:lpstr>file:///D:\User\Documents\GitHub\CMMITools\2021-04-12to04-16%20(A5)%20C53517%20SoftMARS\00_Data_Reference.xlsm!pptxCover!R4C2:R12C2</vt:lpstr>
      <vt:lpstr>file:///D:\User\Documents\GitHub\CMMITools\2021-04-12to04-16%20(A5)%20C53517%20SoftMARS\00_Data_Reference.xlsm!pptxCover!R15C2:R17C2</vt:lpstr>
      <vt:lpstr>file:///D:\User\Documents\GitHub\CMMITools\2021-04-12to04-16%20(A5)%20C53517%20SoftMARS\00_Data_Reference.xlsm!pptxCover!R20C2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68</cp:revision>
  <dcterms:created xsi:type="dcterms:W3CDTF">2018-03-14T12:19:45Z</dcterms:created>
  <dcterms:modified xsi:type="dcterms:W3CDTF">2021-07-12T03:10:49Z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