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4" r:id="rId6"/>
    <p:sldId id="1545" r:id="rId7"/>
    <p:sldId id="1547" r:id="rId8"/>
    <p:sldId id="1549" r:id="rId9"/>
    <p:sldId id="270" r:id="rId10"/>
    <p:sldId id="928" r:id="rId11"/>
    <p:sldId id="310" r:id="rId12"/>
    <p:sldId id="1550" r:id="rId13"/>
    <p:sldId id="1551"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96" y="25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1/6/2022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3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C:\Users\Jared\Documents\GitHub\CMMITools\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C:\Users\Jared\Documents\GitHub\CMMITools\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C:\Users\Jared\Documents\GitHub\CMMITools\2021-04-12to04-16%20(A5)%20C53517%20SoftMARS\00_Data_Reference.xlsm!pptxLink1!R20C1:R31C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980251774"/>
              </p:ext>
            </p:extLst>
          </p:nvPr>
        </p:nvGraphicFramePr>
        <p:xfrm>
          <a:off x="3448050" y="2034528"/>
          <a:ext cx="5295900" cy="2940050"/>
        </p:xfrm>
        <a:graphic>
          <a:graphicData uri="http://schemas.openxmlformats.org/presentationml/2006/ole">
            <mc:AlternateContent xmlns:mc="http://schemas.openxmlformats.org/markup-compatibility/2006">
              <mc:Choice xmlns:v="urn:schemas-microsoft-com:vml" Requires="v">
                <p:oleObj spid="_x0000_s1032"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0" name=""/>
                      <p:cNvPicPr/>
                      <p:nvPr/>
                    </p:nvPicPr>
                    <p:blipFill>
                      <a:blip r:embed="rId4"/>
                      <a:stretch>
                        <a:fillRect/>
                      </a:stretch>
                    </p:blipFill>
                    <p:spPr>
                      <a:xfrm>
                        <a:off x="3448050" y="2034528"/>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878663572"/>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1033"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656489120"/>
              </p:ext>
            </p:extLst>
          </p:nvPr>
        </p:nvGraphicFramePr>
        <p:xfrm>
          <a:off x="3448050" y="5017033"/>
          <a:ext cx="5295900" cy="304800"/>
        </p:xfrm>
        <a:graphic>
          <a:graphicData uri="http://schemas.openxmlformats.org/presentationml/2006/ole">
            <mc:AlternateContent xmlns:mc="http://schemas.openxmlformats.org/markup-compatibility/2006">
              <mc:Choice xmlns:v="urn:schemas-microsoft-com:vml" Requires="v">
                <p:oleObj spid="_x0000_s1034" name="Macro-Enabled Worksheet" r:id="rId7" imgW="5057763" imgH="304772" progId="Excel.SheetMacroEnabled.12">
                  <p:link updateAutomatic="1"/>
                </p:oleObj>
              </mc:Choice>
              <mc:Fallback>
                <p:oleObj name="Macro-Enabled Worksheet" r:id="rId7" imgW="5057763" imgH="304772" progId="Excel.SheetMacroEnabled.12">
                  <p:link updateAutomatic="1"/>
                  <p:pic>
                    <p:nvPicPr>
                      <p:cNvPr id="0" name=""/>
                      <p:cNvPicPr/>
                      <p:nvPr/>
                    </p:nvPicPr>
                    <p:blipFill>
                      <a:blip r:embed="rId8"/>
                      <a:stretch>
                        <a:fillRect/>
                      </a:stretch>
                    </p:blipFill>
                    <p:spPr>
                      <a:xfrm>
                        <a:off x="3448050" y="5017033"/>
                        <a:ext cx="529590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F159CF9-D190-4108-A66F-758467A67BA0}"/>
              </a:ext>
            </a:extLst>
          </p:cNvPr>
          <p:cNvGraphicFramePr>
            <a:graphicFrameLocks noChangeAspect="1"/>
          </p:cNvGraphicFramePr>
          <p:nvPr>
            <p:extLst>
              <p:ext uri="{D42A27DB-BD31-4B8C-83A1-F6EECF244321}">
                <p14:modId xmlns:p14="http://schemas.microsoft.com/office/powerpoint/2010/main" val="1682067287"/>
              </p:ext>
            </p:extLst>
          </p:nvPr>
        </p:nvGraphicFramePr>
        <p:xfrm>
          <a:off x="1173163" y="1900238"/>
          <a:ext cx="8020050" cy="1352550"/>
        </p:xfrm>
        <a:graphic>
          <a:graphicData uri="http://schemas.openxmlformats.org/presentationml/2006/ole">
            <mc:AlternateContent xmlns:mc="http://schemas.openxmlformats.org/markup-compatibility/2006">
              <mc:Choice xmlns:v="urn:schemas-microsoft-com:vml" Requires="v">
                <p:oleObj spid="_x0000_s2052" name="Macro-Enabled Worksheet" r:id="rId4" imgW="8019882" imgH="1352664" progId="Excel.SheetMacroEnabled.12">
                  <p:link updateAutomatic="1"/>
                </p:oleObj>
              </mc:Choice>
              <mc:Fallback>
                <p:oleObj name="Macro-Enabled Worksheet" r:id="rId4" imgW="8019882" imgH="1352664" progId="Excel.SheetMacroEnabled.12">
                  <p:link updateAutomatic="1"/>
                  <p:pic>
                    <p:nvPicPr>
                      <p:cNvPr id="0" name=""/>
                      <p:cNvPicPr/>
                      <p:nvPr/>
                    </p:nvPicPr>
                    <p:blipFill>
                      <a:blip r:embed="rId5"/>
                      <a:stretch>
                        <a:fillRect/>
                      </a:stretch>
                    </p:blipFill>
                    <p:spPr>
                      <a:xfrm>
                        <a:off x="1173163" y="1900238"/>
                        <a:ext cx="8020050" cy="13525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3413483129"/>
              </p:ext>
            </p:extLst>
          </p:nvPr>
        </p:nvGraphicFramePr>
        <p:xfrm>
          <a:off x="1199842" y="2068729"/>
          <a:ext cx="8429135" cy="1618368"/>
        </p:xfrm>
        <a:graphic>
          <a:graphicData uri="http://schemas.openxmlformats.org/presentationml/2006/ole">
            <mc:AlternateContent xmlns:mc="http://schemas.openxmlformats.org/markup-compatibility/2006">
              <mc:Choice xmlns:v="urn:schemas-microsoft-com:vml" Requires="v">
                <p:oleObj spid="_x0000_s3076" name="Macro-Enabled Worksheet" r:id="rId4" imgW="8019882" imgH="1466665" progId="Excel.SheetMacroEnabled.12">
                  <p:link updateAutomatic="1"/>
                </p:oleObj>
              </mc:Choice>
              <mc:Fallback>
                <p:oleObj name="Macro-Enabled Worksheet" r:id="rId4" imgW="8019882" imgH="1466665" progId="Excel.SheetMacroEnabled.12">
                  <p:link updateAutomatic="1"/>
                  <p:pic>
                    <p:nvPicPr>
                      <p:cNvPr id="0" name=""/>
                      <p:cNvPicPr/>
                      <p:nvPr/>
                    </p:nvPicPr>
                    <p:blipFill>
                      <a:blip r:embed="rId5"/>
                      <a:stretch>
                        <a:fillRect/>
                      </a:stretch>
                    </p:blipFill>
                    <p:spPr>
                      <a:xfrm>
                        <a:off x="1199842" y="2068729"/>
                        <a:ext cx="8429135" cy="1618368"/>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1B50E02C-C716-4CC3-8BC3-51D125EDBC61}"/>
              </a:ext>
            </a:extLst>
          </p:cNvPr>
          <p:cNvGraphicFramePr>
            <a:graphicFrameLocks noChangeAspect="1"/>
          </p:cNvGraphicFramePr>
          <p:nvPr>
            <p:extLst>
              <p:ext uri="{D42A27DB-BD31-4B8C-83A1-F6EECF244321}">
                <p14:modId xmlns:p14="http://schemas.microsoft.com/office/powerpoint/2010/main" val="3219262905"/>
              </p:ext>
            </p:extLst>
          </p:nvPr>
        </p:nvGraphicFramePr>
        <p:xfrm>
          <a:off x="1244230" y="2167307"/>
          <a:ext cx="8020050" cy="1952625"/>
        </p:xfrm>
        <a:graphic>
          <a:graphicData uri="http://schemas.openxmlformats.org/presentationml/2006/ole">
            <mc:AlternateContent xmlns:mc="http://schemas.openxmlformats.org/markup-compatibility/2006">
              <mc:Choice xmlns:v="urn:schemas-microsoft-com:vml" Requires="v">
                <p:oleObj spid="_x0000_s4100" name="Macro-Enabled Worksheet" r:id="rId4" imgW="8019882" imgH="1952611" progId="Excel.SheetMacroEnabled.12">
                  <p:link updateAutomatic="1"/>
                </p:oleObj>
              </mc:Choice>
              <mc:Fallback>
                <p:oleObj name="Macro-Enabled Worksheet" r:id="rId4" imgW="8019882" imgH="1952611" progId="Excel.SheetMacroEnabled.12">
                  <p:link updateAutomatic="1"/>
                  <p:pic>
                    <p:nvPicPr>
                      <p:cNvPr id="0" name=""/>
                      <p:cNvPicPr/>
                      <p:nvPr/>
                    </p:nvPicPr>
                    <p:blipFill>
                      <a:blip r:embed="rId5"/>
                      <a:stretch>
                        <a:fillRect/>
                      </a:stretch>
                    </p:blipFill>
                    <p:spPr>
                      <a:xfrm>
                        <a:off x="1244230" y="2167307"/>
                        <a:ext cx="8020050" cy="195262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terms/"/>
    <ds:schemaRef ds:uri="http://schemas.openxmlformats.org/package/2006/metadata/core-properties"/>
    <ds:schemaRef ds:uri="72e3a154-4955-46c3-9573-e9dec3e1f195"/>
    <ds:schemaRef ds:uri="http://purl.org/dc/dcmitype/"/>
    <ds:schemaRef ds:uri="http://schemas.microsoft.com/office/infopath/2007/PartnerControls"/>
    <ds:schemaRef ds:uri="http://schemas.microsoft.com/office/2006/documentManagement/types"/>
    <ds:schemaRef ds:uri="http://purl.org/dc/elements/1.1/"/>
    <ds:schemaRef ds:uri="ec500478-62e0-46fc-87f1-cfa988e486b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515</TotalTime>
  <Words>1306</Words>
  <Application>Microsoft Office PowerPoint</Application>
  <PresentationFormat>Widescreen</PresentationFormat>
  <Paragraphs>77</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C:\Users\Jared\Documents\GitHub\CMMITools\2021-04-12to04-16 (A5) C53517 SoftMARS\00_Data_Reference.xlsm!pptxCover!R4C2:R12C2</vt:lpstr>
      <vt:lpstr>C:\Users\Jared\Documents\GitHub\CMMITools\2021-04-12to04-16 (A5) C53517 SoftMARS\00_Data_Reference.xlsm!pptxCover!R15C2:R17C2</vt:lpstr>
      <vt:lpstr>C:\Users\Jared\Documents\GitHub\CMMITools\2021-04-12to04-16 (A5) C53517 SoftMARS\00_Data_Reference.xlsm!pptxCover!R23C2</vt:lpstr>
      <vt:lpstr>C:\Users\Jared\Documents\GitHub\CMMITools\2021-04-12to04-16 (A5) C53517 SoftMARS\00_Data_Reference.xlsm!pptxLink1!R10C1:R18C2</vt:lpstr>
      <vt:lpstr>C:\Users\Jared\Documents\GitHub\CMMITools\2021-04-12to04-16 (A5) C53517 SoftMARS\00_Data_Reference.xlsm!pptxLink1!R1C1:R7C2</vt:lpstr>
      <vt:lpstr>C:\Users\Jared\Documents\GitHub\CMMITools\2021-04-12to04-16 (A5) C53517 SoftMARS\00_Data_Reference.xlsm!pptxLink1!R20C1:R31C2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64</cp:revision>
  <dcterms:created xsi:type="dcterms:W3CDTF">2018-03-14T12:19:45Z</dcterms:created>
  <dcterms:modified xsi:type="dcterms:W3CDTF">2022-01-06T06:50:12Z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