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1544" r:id="rId6"/>
    <p:sldId id="493" r:id="rId7"/>
    <p:sldId id="1547" r:id="rId8"/>
    <p:sldId id="1549" r:id="rId9"/>
    <p:sldId id="270" r:id="rId10"/>
    <p:sldId id="928" r:id="rId11"/>
    <p:sldId id="913" r:id="rId12"/>
    <p:sldId id="1550" r:id="rId13"/>
    <p:sldId id="1551" r:id="rId14"/>
    <p:sldId id="310" r:id="rId15"/>
    <p:sldId id="1513" r:id="rId16"/>
    <p:sldId id="914" r:id="rId17"/>
    <p:sldId id="915" r:id="rId18"/>
    <p:sldId id="1506" r:id="rId19"/>
    <p:sldId id="1507" r:id="rId20"/>
    <p:sldId id="912" r:id="rId21"/>
    <p:sldId id="919" r:id="rId22"/>
    <p:sldId id="1552" r:id="rId23"/>
    <p:sldId id="924" r:id="rId24"/>
    <p:sldId id="1514" r:id="rId25"/>
    <p:sldId id="483" r:id="rId26"/>
    <p:sldId id="298" r:id="rId27"/>
    <p:sldId id="151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96" y="252"/>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1/6/2022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392117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3" name="Picture 2">
            <a:extLst>
              <a:ext uri="{FF2B5EF4-FFF2-40B4-BE49-F238E27FC236}">
                <a16:creationId xmlns:a16="http://schemas.microsoft.com/office/drawing/2014/main" id="{D32B81C3-8382-4113-BAD0-010A13E4DDA8}"/>
              </a:ext>
            </a:extLst>
          </p:cNvPr>
          <p:cNvPicPr>
            <a:picLocks noChangeAspect="1" noChangeArrowheads="1"/>
          </p:cNvPicPr>
          <p:nvPr userDrawn="1"/>
        </p:nvPicPr>
        <p:blipFill>
          <a:blip r:embed="rId16" cstate="print">
            <a:extLst>
              <a:ext uri="{BEBA8EAE-BF5A-486C-A8C5-ECC9F3942E4B}">
                <a14:imgProps xmlns:a14="http://schemas.microsoft.com/office/drawing/2010/main">
                  <a14:imgLayer r:embed="rId17">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4" name="TextBox 3">
            <a:extLst>
              <a:ext uri="{FF2B5EF4-FFF2-40B4-BE49-F238E27FC236}">
                <a16:creationId xmlns:a16="http://schemas.microsoft.com/office/drawing/2014/main" id="{7B1C3F22-7FA0-47B5-A977-F0D9B341A6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4" name="TextBox 13">
            <a:extLst>
              <a:ext uri="{FF2B5EF4-FFF2-40B4-BE49-F238E27FC236}">
                <a16:creationId xmlns:a16="http://schemas.microsoft.com/office/drawing/2014/main" id="{318C8DCE-B80F-4E81-9623-EF0D27922F8E}"/>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C:\Users\Jared\Documents\GitHub\CMMITools\2021-04-12to04-16%20(A5)%20C53517%20SoftMARS\00_Data_Reference.xlsm!pptxCover!R4C2:R12C2" TargetMode="External"/><Relationship Id="rId7" Type="http://schemas.openxmlformats.org/officeDocument/2006/relationships/oleObject" Target="file:///C:\Users\Jared\Documents\GitHub\CMMITools\2021-04-12to04-16%20(A5)%20C53517%20SoftMARS\00_Data_Reference.xlsm!pptxCover!R19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C:\Users\Jared\Documents\GitHub\CMMITools\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5.emf"/><Relationship Id="rId4" Type="http://schemas.openxmlformats.org/officeDocument/2006/relationships/oleObject" Target="file:///C:\Users\Jared\Documents\GitHub\CMMITools\2021-04-12to04-16%20(A5)%20C53517%20SoftMARS\00_Data_Reference.xlsm!pptxLink1!R20C1:R31C2"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6.emf"/><Relationship Id="rId4" Type="http://schemas.openxmlformats.org/officeDocument/2006/relationships/oleObject" Target="file:///C:\Users\Jared\Documents\GitHub\CMMITools\2021-04-12to04-16%20(A5)%20C53517%20SoftMARS\00_Data_Reference.xlsm!pptxLink3!R2C1:R24C9"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7.emf"/><Relationship Id="rId4" Type="http://schemas.openxmlformats.org/officeDocument/2006/relationships/oleObject" Target="file:///C:\Users\Jared\Documents\GitHub\CMMITools\2021-04-12to04-16%20(A5)%20C53517%20SoftMARS\00_Data_Reference.xlsm!pptxLink1!R6C1:R7C2"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8.emf"/><Relationship Id="rId4" Type="http://schemas.openxmlformats.org/officeDocument/2006/relationships/oleObject" Target="file:///C:\Users\Jared\Documents\GitHub\CMMITools\2021-04-12to04-16%20(A5)%20C53517%20SoftMARS\00_Data_Reference.xlsm!pptxLink4!R10C1:R27C20" TargetMode="External"/></Relationships>
</file>

<file path=ppt/slides/_rels/slide15.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9.emf"/></Relationships>
</file>

<file path=ppt/slides/_rels/slide16.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0.emf"/></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notesSlide" Target="../notesSlides/notesSlide13.xml"/><Relationship Id="rId7" Type="http://schemas.openxmlformats.org/officeDocument/2006/relationships/oleObject" Target="file:///C:\Users\Jared\Documents\GitHub\CMMITools\2021-04-12to04-16%20(A5)%20C53517%20SoftMARS\00_Data_Reference.xlsm!pptxLink1!R8C4" TargetMode="Externa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4.emf"/><Relationship Id="rId5" Type="http://schemas.openxmlformats.org/officeDocument/2006/relationships/image" Target="../media/image42.emf"/><Relationship Id="rId4" Type="http://schemas.openxmlformats.org/officeDocument/2006/relationships/oleObject" Target="file:///C:\Users\Jared\Documents\GitHub\CMMITools\2021-04-12to04-16%20(A5)%20C53517%20SoftMARS\00_Data_Reference.xlsm!OULC!R50C2:R89C2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2!R6C1:R19C1"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5.emf"/></Relationships>
</file>

<file path=ppt/slides/_rels/slide21.xml.rels><?xml version="1.0" encoding="UTF-8" standalone="yes"?>
<Relationships xmlns="http://schemas.openxmlformats.org/package/2006/relationships"><Relationship Id="rId3" Type="http://schemas.openxmlformats.org/officeDocument/2006/relationships/oleObject" Target="file:///C:\Users\Jared\Documents\GitHub\CMMITools\2021-04-12to04-16%20(A5)%20C53517%20SoftMARS\00_Data_Reference.xlsm!pptxLink1!R33C1:R40C2"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6.emf"/></Relationships>
</file>

<file path=ppt/slides/_rels/slide22.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Schedule.pdf"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8.svg"/></Relationships>
</file>

<file path=ppt/slides/_rels/slide2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C:\Users\Jared\Documents\GitHub\CMMITools\2021-04-12to04-16%20(A5)%20C53517%20SoftMARS\00_Data_Reference.xlsm!pptxLink1!R1C1:R7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C:\Users\Jared\Documents\GitHub\CMMITools\2021-04-12to04-16%20(A5)%20C53517%20SoftMARS\00_Data_Reference.xlsm!pptxLink1!R10C1:R18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C:\Users\Jared\Documents\GitHub\CMMITools\2021-04-12to04-16%20(A5)%20C53517%20SoftMARS\00_Data_Reference.xlsm!pptxLink2!R1C1:R4C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3689081860"/>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spid="_x0000_s1035" name="Macro-Enabled Worksheet" r:id="rId3" imgW="5057763" imgH="2971715" progId="Excel.SheetMacroEnabled.12">
                  <p:link updateAutomatic="1"/>
                </p:oleObj>
              </mc:Choice>
              <mc:Fallback>
                <p:oleObj name="Macro-Enabled Worksheet" r:id="rId3" imgW="5057763" imgH="2971715" progId="Excel.SheetMacroEnabled.12">
                  <p:link updateAutomatic="1"/>
                  <p:pic>
                    <p:nvPicPr>
                      <p:cNvPr id="0" name=""/>
                      <p:cNvPicPr/>
                      <p:nvPr/>
                    </p:nvPicPr>
                    <p:blipFill>
                      <a:blip r:embed="rId4"/>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375346600"/>
              </p:ext>
            </p:extLst>
          </p:nvPr>
        </p:nvGraphicFramePr>
        <p:xfrm>
          <a:off x="3567113" y="5375275"/>
          <a:ext cx="5057775" cy="676275"/>
        </p:xfrm>
        <a:graphic>
          <a:graphicData uri="http://schemas.openxmlformats.org/presentationml/2006/ole">
            <mc:AlternateContent xmlns:mc="http://schemas.openxmlformats.org/markup-compatibility/2006">
              <mc:Choice xmlns:v="urn:schemas-microsoft-com:vml" Requires="v">
                <p:oleObj spid="_x0000_s1036" name="Macro-Enabled Worksheet" r:id="rId5" imgW="5057763" imgH="676332" progId="Excel.SheetMacroEnabled.12">
                  <p:link updateAutomatic="1"/>
                </p:oleObj>
              </mc:Choice>
              <mc:Fallback>
                <p:oleObj name="Macro-Enabled Worksheet" r:id="rId5" imgW="5057763" imgH="676332" progId="Excel.SheetMacroEnabled.12">
                  <p:link updateAutomatic="1"/>
                  <p:pic>
                    <p:nvPicPr>
                      <p:cNvPr id="0" name=""/>
                      <p:cNvPicPr/>
                      <p:nvPr/>
                    </p:nvPicPr>
                    <p:blipFill>
                      <a:blip r:embed="rId6"/>
                      <a:stretch>
                        <a:fillRect/>
                      </a:stretch>
                    </p:blipFill>
                    <p:spPr>
                      <a:xfrm>
                        <a:off x="3567113" y="5375275"/>
                        <a:ext cx="5057775" cy="676275"/>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17D4C578-AC32-48CE-9F53-D134228BD620}"/>
              </a:ext>
            </a:extLst>
          </p:cNvPr>
          <p:cNvGraphicFramePr>
            <a:graphicFrameLocks noChangeAspect="1"/>
          </p:cNvGraphicFramePr>
          <p:nvPr>
            <p:extLst>
              <p:ext uri="{D42A27DB-BD31-4B8C-83A1-F6EECF244321}">
                <p14:modId xmlns:p14="http://schemas.microsoft.com/office/powerpoint/2010/main" val="3420911097"/>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spid="_x0000_s1037" name="Macro-Enabled Worksheet" r:id="rId7" imgW="5057763" imgH="276367" progId="Excel.SheetMacroEnabled.12">
                  <p:link updateAutomatic="1"/>
                </p:oleObj>
              </mc:Choice>
              <mc:Fallback>
                <p:oleObj name="Macro-Enabled Worksheet" r:id="rId7" imgW="5057763" imgH="276367" progId="Excel.SheetMacroEnabled.12">
                  <p:link updateAutomatic="1"/>
                  <p:pic>
                    <p:nvPicPr>
                      <p:cNvPr id="0" name=""/>
                      <p:cNvPicPr/>
                      <p:nvPr/>
                    </p:nvPicPr>
                    <p:blipFill>
                      <a:blip r:embed="rId8"/>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BCB14951-7702-4C0F-B6A6-21391A66B766}"/>
              </a:ext>
            </a:extLst>
          </p:cNvPr>
          <p:cNvGraphicFramePr>
            <a:graphicFrameLocks noChangeAspect="1"/>
          </p:cNvGraphicFramePr>
          <p:nvPr>
            <p:extLst>
              <p:ext uri="{D42A27DB-BD31-4B8C-83A1-F6EECF244321}">
                <p14:modId xmlns:p14="http://schemas.microsoft.com/office/powerpoint/2010/main" val="536666420"/>
              </p:ext>
            </p:extLst>
          </p:nvPr>
        </p:nvGraphicFramePr>
        <p:xfrm>
          <a:off x="1146575" y="2016388"/>
          <a:ext cx="8020050" cy="1952625"/>
        </p:xfrm>
        <a:graphic>
          <a:graphicData uri="http://schemas.openxmlformats.org/presentationml/2006/ole">
            <mc:AlternateContent xmlns:mc="http://schemas.openxmlformats.org/markup-compatibility/2006">
              <mc:Choice xmlns:v="urn:schemas-microsoft-com:vml" Requires="v">
                <p:oleObj spid="_x0000_s5125" name="Macro-Enabled Worksheet" r:id="rId4" imgW="8019882" imgH="1952611" progId="Excel.SheetMacroEnabled.12">
                  <p:link updateAutomatic="1"/>
                </p:oleObj>
              </mc:Choice>
              <mc:Fallback>
                <p:oleObj name="Macro-Enabled Worksheet" r:id="rId4" imgW="8019882" imgH="1952611" progId="Excel.SheetMacroEnabled.12">
                  <p:link updateAutomatic="1"/>
                  <p:pic>
                    <p:nvPicPr>
                      <p:cNvPr id="0" name=""/>
                      <p:cNvPicPr/>
                      <p:nvPr/>
                    </p:nvPicPr>
                    <p:blipFill>
                      <a:blip r:embed="rId5"/>
                      <a:stretch>
                        <a:fillRect/>
                      </a:stretch>
                    </p:blipFill>
                    <p:spPr>
                      <a:xfrm>
                        <a:off x="1146575" y="2016388"/>
                        <a:ext cx="8020050" cy="195262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F46B053-1B94-4E5C-BCF3-2B2E652C78D9}"/>
              </a:ext>
            </a:extLst>
          </p:cNvPr>
          <p:cNvGraphicFramePr>
            <a:graphicFrameLocks noChangeAspect="1"/>
          </p:cNvGraphicFramePr>
          <p:nvPr>
            <p:extLst>
              <p:ext uri="{D42A27DB-BD31-4B8C-83A1-F6EECF244321}">
                <p14:modId xmlns:p14="http://schemas.microsoft.com/office/powerpoint/2010/main" val="2680887889"/>
              </p:ext>
            </p:extLst>
          </p:nvPr>
        </p:nvGraphicFramePr>
        <p:xfrm>
          <a:off x="1326241" y="1494547"/>
          <a:ext cx="8059608" cy="4617952"/>
        </p:xfrm>
        <a:graphic>
          <a:graphicData uri="http://schemas.openxmlformats.org/presentationml/2006/ole">
            <mc:AlternateContent xmlns:mc="http://schemas.openxmlformats.org/markup-compatibility/2006">
              <mc:Choice xmlns:v="urn:schemas-microsoft-com:vml" Requires="v">
                <p:oleObj spid="_x0000_s6149" name="Macro-Enabled Worksheet" r:id="rId4" imgW="9667719" imgH="5695850" progId="Excel.SheetMacroEnabled.12">
                  <p:link updateAutomatic="1"/>
                </p:oleObj>
              </mc:Choice>
              <mc:Fallback>
                <p:oleObj name="Macro-Enabled Worksheet" r:id="rId4" imgW="9667719" imgH="5695850" progId="Excel.SheetMacroEnabled.12">
                  <p:link updateAutomatic="1"/>
                  <p:pic>
                    <p:nvPicPr>
                      <p:cNvPr id="0" name=""/>
                      <p:cNvPicPr/>
                      <p:nvPr/>
                    </p:nvPicPr>
                    <p:blipFill>
                      <a:blip r:embed="rId5"/>
                      <a:stretch>
                        <a:fillRect/>
                      </a:stretch>
                    </p:blipFill>
                    <p:spPr>
                      <a:xfrm>
                        <a:off x="1326241" y="1494547"/>
                        <a:ext cx="8059608" cy="4617952"/>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B1E92499-A6AA-4251-A074-798371D4DD4A}"/>
              </a:ext>
            </a:extLst>
          </p:cNvPr>
          <p:cNvGraphicFramePr>
            <a:graphicFrameLocks noChangeAspect="1"/>
          </p:cNvGraphicFramePr>
          <p:nvPr>
            <p:extLst>
              <p:ext uri="{D42A27DB-BD31-4B8C-83A1-F6EECF244321}">
                <p14:modId xmlns:p14="http://schemas.microsoft.com/office/powerpoint/2010/main" val="1140430543"/>
              </p:ext>
            </p:extLst>
          </p:nvPr>
        </p:nvGraphicFramePr>
        <p:xfrm>
          <a:off x="1366837" y="2557463"/>
          <a:ext cx="8251825" cy="358775"/>
        </p:xfrm>
        <a:graphic>
          <a:graphicData uri="http://schemas.openxmlformats.org/presentationml/2006/ole">
            <mc:AlternateContent xmlns:mc="http://schemas.openxmlformats.org/markup-compatibility/2006">
              <mc:Choice xmlns:v="urn:schemas-microsoft-com:vml" Requires="v">
                <p:oleObj spid="_x0000_s7173" name="Macro-Enabled Worksheet" r:id="rId4" imgW="8019882" imgH="333560" progId="Excel.SheetMacroEnabled.12">
                  <p:link updateAutomatic="1"/>
                </p:oleObj>
              </mc:Choice>
              <mc:Fallback>
                <p:oleObj name="Macro-Enabled Worksheet" r:id="rId4" imgW="8019882" imgH="333560" progId="Excel.SheetMacroEnabled.12">
                  <p:link updateAutomatic="1"/>
                  <p:pic>
                    <p:nvPicPr>
                      <p:cNvPr id="0" name=""/>
                      <p:cNvPicPr/>
                      <p:nvPr/>
                    </p:nvPicPr>
                    <p:blipFill>
                      <a:blip r:embed="rId5"/>
                      <a:stretch>
                        <a:fillRect/>
                      </a:stretch>
                    </p:blipFill>
                    <p:spPr>
                      <a:xfrm>
                        <a:off x="1366837" y="2557463"/>
                        <a:ext cx="8251825" cy="358775"/>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2833255310"/>
              </p:ext>
            </p:extLst>
          </p:nvPr>
        </p:nvGraphicFramePr>
        <p:xfrm>
          <a:off x="1458913" y="2097088"/>
          <a:ext cx="8977312" cy="2663825"/>
        </p:xfrm>
        <a:graphic>
          <a:graphicData uri="http://schemas.openxmlformats.org/presentationml/2006/ole">
            <mc:AlternateContent xmlns:mc="http://schemas.openxmlformats.org/markup-compatibility/2006">
              <mc:Choice xmlns:v="urn:schemas-microsoft-com:vml" Requires="v">
                <p:oleObj spid="_x0000_s8197" name="Macro-Enabled Worksheet" r:id="rId4" imgW="13077645" imgH="4010011" progId="Excel.SheetMacroEnabled.12">
                  <p:link updateAutomatic="1"/>
                </p:oleObj>
              </mc:Choice>
              <mc:Fallback>
                <p:oleObj name="Macro-Enabled Worksheet" r:id="rId4" imgW="13077645" imgH="4010011" progId="Excel.SheetMacroEnabled.12">
                  <p:link updateAutomatic="1"/>
                  <p:pic>
                    <p:nvPicPr>
                      <p:cNvPr id="0" name=""/>
                      <p:cNvPicPr/>
                      <p:nvPr/>
                    </p:nvPicPr>
                    <p:blipFill>
                      <a:blip r:embed="rId5"/>
                      <a:stretch>
                        <a:fillRect/>
                      </a:stretch>
                    </p:blipFill>
                    <p:spPr>
                      <a:xfrm>
                        <a:off x="1458913" y="2097088"/>
                        <a:ext cx="8977312" cy="2663825"/>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826564A6-5108-42B5-A49B-FB8D3BA28106}"/>
              </a:ext>
            </a:extLst>
          </p:cNvPr>
          <p:cNvGraphicFramePr>
            <a:graphicFrameLocks noChangeAspect="1"/>
          </p:cNvGraphicFramePr>
          <p:nvPr>
            <p:extLst>
              <p:ext uri="{D42A27DB-BD31-4B8C-83A1-F6EECF244321}">
                <p14:modId xmlns:p14="http://schemas.microsoft.com/office/powerpoint/2010/main" val="3215244447"/>
              </p:ext>
            </p:extLst>
          </p:nvPr>
        </p:nvGraphicFramePr>
        <p:xfrm>
          <a:off x="652463" y="1689100"/>
          <a:ext cx="10887075" cy="3476625"/>
        </p:xfrm>
        <a:graphic>
          <a:graphicData uri="http://schemas.openxmlformats.org/presentationml/2006/ole">
            <mc:AlternateContent xmlns:mc="http://schemas.openxmlformats.org/markup-compatibility/2006">
              <mc:Choice xmlns:v="urn:schemas-microsoft-com:vml" Requires="v">
                <p:oleObj spid="_x0000_s9221" name="Macro-Enabled Worksheet" r:id="rId3" imgW="10886919" imgH="3476469" progId="Excel.SheetMacroEnabled.12">
                  <p:link updateAutomatic="1"/>
                </p:oleObj>
              </mc:Choice>
              <mc:Fallback>
                <p:oleObj name="Macro-Enabled Worksheet" r:id="rId3" imgW="10886919" imgH="3476469" progId="Excel.SheetMacroEnabled.12">
                  <p:link updateAutomatic="1"/>
                  <p:pic>
                    <p:nvPicPr>
                      <p:cNvPr id="0" name=""/>
                      <p:cNvPicPr/>
                      <p:nvPr/>
                    </p:nvPicPr>
                    <p:blipFill>
                      <a:blip r:embed="rId4"/>
                      <a:stretch>
                        <a:fillRect/>
                      </a:stretch>
                    </p:blipFill>
                    <p:spPr>
                      <a:xfrm>
                        <a:off x="652463" y="1689100"/>
                        <a:ext cx="10887075" cy="3476625"/>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3EE0D9B-0FA4-4BC3-A0BF-07768E788208}"/>
              </a:ext>
            </a:extLst>
          </p:cNvPr>
          <p:cNvGraphicFramePr>
            <a:graphicFrameLocks noChangeAspect="1"/>
          </p:cNvGraphicFramePr>
          <p:nvPr>
            <p:extLst>
              <p:ext uri="{D42A27DB-BD31-4B8C-83A1-F6EECF244321}">
                <p14:modId xmlns:p14="http://schemas.microsoft.com/office/powerpoint/2010/main" val="3869120684"/>
              </p:ext>
            </p:extLst>
          </p:nvPr>
        </p:nvGraphicFramePr>
        <p:xfrm>
          <a:off x="652463" y="1689100"/>
          <a:ext cx="10887075" cy="3476625"/>
        </p:xfrm>
        <a:graphic>
          <a:graphicData uri="http://schemas.openxmlformats.org/presentationml/2006/ole">
            <mc:AlternateContent xmlns:mc="http://schemas.openxmlformats.org/markup-compatibility/2006">
              <mc:Choice xmlns:v="urn:schemas-microsoft-com:vml" Requires="v">
                <p:oleObj spid="_x0000_s10245" name="Macro-Enabled Worksheet" r:id="rId3" imgW="10886919" imgH="3476469" progId="Excel.SheetMacroEnabled.12">
                  <p:link updateAutomatic="1"/>
                </p:oleObj>
              </mc:Choice>
              <mc:Fallback>
                <p:oleObj name="Macro-Enabled Worksheet" r:id="rId3" imgW="10886919" imgH="3476469" progId="Excel.SheetMacroEnabled.12">
                  <p:link updateAutomatic="1"/>
                  <p:pic>
                    <p:nvPicPr>
                      <p:cNvPr id="0" name=""/>
                      <p:cNvPicPr/>
                      <p:nvPr/>
                    </p:nvPicPr>
                    <p:blipFill>
                      <a:blip r:embed="rId4"/>
                      <a:stretch>
                        <a:fillRect/>
                      </a:stretch>
                    </p:blipFill>
                    <p:spPr>
                      <a:xfrm>
                        <a:off x="652463" y="1689100"/>
                        <a:ext cx="10887075" cy="3476625"/>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952587181"/>
              </p:ext>
            </p:extLst>
          </p:nvPr>
        </p:nvGraphicFramePr>
        <p:xfrm>
          <a:off x="929010" y="1152132"/>
          <a:ext cx="7324832" cy="4917961"/>
        </p:xfrm>
        <a:graphic>
          <a:graphicData uri="http://schemas.openxmlformats.org/presentationml/2006/ole">
            <mc:AlternateContent xmlns:mc="http://schemas.openxmlformats.org/markup-compatibility/2006">
              <mc:Choice xmlns:v="urn:schemas-microsoft-com:vml" Requires="v">
                <p:oleObj spid="_x0000_s11272" name="Macro-Enabled Worksheet" r:id="rId4" imgW="12211170" imgH="9125106" progId="Excel.SheetMacroEnabled.12">
                  <p:link updateAutomatic="1"/>
                </p:oleObj>
              </mc:Choice>
              <mc:Fallback>
                <p:oleObj name="Macro-Enabled Worksheet" r:id="rId4" imgW="12211170" imgH="9125106" progId="Excel.SheetMacroEnabled.12">
                  <p:link updateAutomatic="1"/>
                  <p:pic>
                    <p:nvPicPr>
                      <p:cNvPr id="0" name=""/>
                      <p:cNvPicPr/>
                      <p:nvPr/>
                    </p:nvPicPr>
                    <p:blipFill>
                      <a:blip r:embed="rId5"/>
                      <a:stretch>
                        <a:fillRect/>
                      </a:stretch>
                    </p:blipFill>
                    <p:spPr>
                      <a:xfrm>
                        <a:off x="929010" y="1152132"/>
                        <a:ext cx="7324832" cy="4917961"/>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6788537" y="4560584"/>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pic>
        <p:nvPicPr>
          <p:cNvPr id="5" name="Picture 4">
            <a:extLst>
              <a:ext uri="{FF2B5EF4-FFF2-40B4-BE49-F238E27FC236}">
                <a16:creationId xmlns:a16="http://schemas.microsoft.com/office/drawing/2014/main" id="{F63E2526-F2F3-4DC1-B245-4981CAC56AA8}"/>
              </a:ext>
            </a:extLst>
          </p:cNvPr>
          <p:cNvPicPr>
            <a:picLocks noChangeAspect="1"/>
          </p:cNvPicPr>
          <p:nvPr/>
        </p:nvPicPr>
        <p:blipFill>
          <a:blip r:embed="rId6"/>
          <a:stretch>
            <a:fillRect/>
          </a:stretch>
        </p:blipFill>
        <p:spPr>
          <a:xfrm>
            <a:off x="9382702" y="1151803"/>
            <a:ext cx="1672705" cy="2277197"/>
          </a:xfrm>
          <a:prstGeom prst="rect">
            <a:avLst/>
          </a:prstGeom>
        </p:spPr>
      </p:pic>
      <p:graphicFrame>
        <p:nvGraphicFramePr>
          <p:cNvPr id="10" name="Object 9">
            <a:extLst>
              <a:ext uri="{FF2B5EF4-FFF2-40B4-BE49-F238E27FC236}">
                <a16:creationId xmlns:a16="http://schemas.microsoft.com/office/drawing/2014/main" id="{76263901-0FC3-47D8-A1D7-1F48982B2754}"/>
              </a:ext>
            </a:extLst>
          </p:cNvPr>
          <p:cNvGraphicFramePr>
            <a:graphicFrameLocks noChangeAspect="1"/>
          </p:cNvGraphicFramePr>
          <p:nvPr>
            <p:extLst>
              <p:ext uri="{D42A27DB-BD31-4B8C-83A1-F6EECF244321}">
                <p14:modId xmlns:p14="http://schemas.microsoft.com/office/powerpoint/2010/main" val="2343709461"/>
              </p:ext>
            </p:extLst>
          </p:nvPr>
        </p:nvGraphicFramePr>
        <p:xfrm>
          <a:off x="929010" y="923508"/>
          <a:ext cx="3330575" cy="228295"/>
        </p:xfrm>
        <a:graphic>
          <a:graphicData uri="http://schemas.openxmlformats.org/presentationml/2006/ole">
            <mc:AlternateContent xmlns:mc="http://schemas.openxmlformats.org/markup-compatibility/2006">
              <mc:Choice xmlns:v="urn:schemas-microsoft-com:vml" Requires="v">
                <p:oleObj spid="_x0000_s11273" name="Macro-Enabled Worksheet" r:id="rId7" imgW="3238548" imgH="9596" progId="Excel.SheetMacroEnabled.12">
                  <p:link updateAutomatic="1"/>
                </p:oleObj>
              </mc:Choice>
              <mc:Fallback>
                <p:oleObj name="Macro-Enabled Worksheet" r:id="rId7" imgW="3238548" imgH="9596" progId="Excel.SheetMacroEnabled.12">
                  <p:link updateAutomatic="1"/>
                  <p:pic>
                    <p:nvPicPr>
                      <p:cNvPr id="0" name=""/>
                      <p:cNvPicPr/>
                      <p:nvPr/>
                    </p:nvPicPr>
                    <p:blipFill>
                      <a:blip r:embed="rId8"/>
                      <a:stretch>
                        <a:fillRect/>
                      </a:stretch>
                    </p:blipFill>
                    <p:spPr>
                      <a:xfrm>
                        <a:off x="929010" y="923508"/>
                        <a:ext cx="3330575" cy="228295"/>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0804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2064639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22725D56-BE4B-4459-B6FE-F5483EF2F6F6}"/>
              </a:ext>
            </a:extLst>
          </p:cNvPr>
          <p:cNvGraphicFramePr>
            <a:graphicFrameLocks noChangeAspect="1"/>
          </p:cNvGraphicFramePr>
          <p:nvPr>
            <p:extLst>
              <p:ext uri="{D42A27DB-BD31-4B8C-83A1-F6EECF244321}">
                <p14:modId xmlns:p14="http://schemas.microsoft.com/office/powerpoint/2010/main" val="22372110"/>
              </p:ext>
            </p:extLst>
          </p:nvPr>
        </p:nvGraphicFramePr>
        <p:xfrm>
          <a:off x="1055688" y="1563688"/>
          <a:ext cx="7569200" cy="3155950"/>
        </p:xfrm>
        <a:graphic>
          <a:graphicData uri="http://schemas.openxmlformats.org/presentationml/2006/ole">
            <mc:AlternateContent xmlns:mc="http://schemas.openxmlformats.org/markup-compatibility/2006">
              <mc:Choice xmlns:v="urn:schemas-microsoft-com:vml" Requires="v">
                <p:oleObj spid="_x0000_s12293" name="Macro-Enabled Worksheet" r:id="rId3" imgW="7229319" imgH="3210081" progId="Excel.SheetMacroEnabled.12">
                  <p:link updateAutomatic="1"/>
                </p:oleObj>
              </mc:Choice>
              <mc:Fallback>
                <p:oleObj name="Macro-Enabled Worksheet" r:id="rId3" imgW="7229319" imgH="3210081" progId="Excel.SheetMacroEnabled.12">
                  <p:link updateAutomatic="1"/>
                  <p:pic>
                    <p:nvPicPr>
                      <p:cNvPr id="0" name=""/>
                      <p:cNvPicPr/>
                      <p:nvPr/>
                    </p:nvPicPr>
                    <p:blipFill>
                      <a:blip r:embed="rId4"/>
                      <a:stretch>
                        <a:fillRect/>
                      </a:stretch>
                    </p:blipFill>
                    <p:spPr>
                      <a:xfrm>
                        <a:off x="1055688" y="1563688"/>
                        <a:ext cx="7569200" cy="3155950"/>
                      </a:xfrm>
                      <a:prstGeom prst="rect">
                        <a:avLst/>
                      </a:prstGeom>
                    </p:spPr>
                  </p:pic>
                </p:oleObj>
              </mc:Fallback>
            </mc:AlternateContent>
          </a:graphicData>
        </a:graphic>
      </p:graphicFrame>
    </p:spTree>
    <p:extLst>
      <p:ext uri="{BB962C8B-B14F-4D97-AF65-F5344CB8AC3E}">
        <p14:creationId xmlns:p14="http://schemas.microsoft.com/office/powerpoint/2010/main" val="3151743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DBA6108F-A3D4-45BE-B8CA-9186C4E63FAB}"/>
              </a:ext>
            </a:extLst>
          </p:cNvPr>
          <p:cNvGraphicFramePr>
            <a:graphicFrameLocks noChangeAspect="1"/>
          </p:cNvGraphicFramePr>
          <p:nvPr>
            <p:extLst>
              <p:ext uri="{D42A27DB-BD31-4B8C-83A1-F6EECF244321}">
                <p14:modId xmlns:p14="http://schemas.microsoft.com/office/powerpoint/2010/main" val="4109266200"/>
              </p:ext>
            </p:extLst>
          </p:nvPr>
        </p:nvGraphicFramePr>
        <p:xfrm>
          <a:off x="1119188" y="1630363"/>
          <a:ext cx="8020050" cy="2771775"/>
        </p:xfrm>
        <a:graphic>
          <a:graphicData uri="http://schemas.openxmlformats.org/presentationml/2006/ole">
            <mc:AlternateContent xmlns:mc="http://schemas.openxmlformats.org/markup-compatibility/2006">
              <mc:Choice xmlns:v="urn:schemas-microsoft-com:vml" Requires="v">
                <p:oleObj spid="_x0000_s13317" name="Macro-Enabled Worksheet" r:id="rId3" imgW="8019882" imgH="2771732" progId="Excel.SheetMacroEnabled.12">
                  <p:link updateAutomatic="1"/>
                </p:oleObj>
              </mc:Choice>
              <mc:Fallback>
                <p:oleObj name="Macro-Enabled Worksheet" r:id="rId3" imgW="8019882" imgH="2771732" progId="Excel.SheetMacroEnabled.12">
                  <p:link updateAutomatic="1"/>
                  <p:pic>
                    <p:nvPicPr>
                      <p:cNvPr id="0" name=""/>
                      <p:cNvPicPr/>
                      <p:nvPr/>
                    </p:nvPicPr>
                    <p:blipFill>
                      <a:blip r:embed="rId4"/>
                      <a:stretch>
                        <a:fillRect/>
                      </a:stretch>
                    </p:blipFill>
                    <p:spPr>
                      <a:xfrm>
                        <a:off x="1119188" y="1630363"/>
                        <a:ext cx="8020050" cy="2771775"/>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FD9062E2-4292-411C-8888-3870D8C30760}"/>
              </a:ext>
            </a:extLst>
          </p:cNvPr>
          <p:cNvGraphicFramePr>
            <a:graphicFrameLocks noChangeAspect="1"/>
          </p:cNvGraphicFramePr>
          <p:nvPr>
            <p:extLst>
              <p:ext uri="{D42A27DB-BD31-4B8C-83A1-F6EECF244321}">
                <p14:modId xmlns:p14="http://schemas.microsoft.com/office/powerpoint/2010/main" val="637352290"/>
              </p:ext>
            </p:extLst>
          </p:nvPr>
        </p:nvGraphicFramePr>
        <p:xfrm>
          <a:off x="1146575" y="2136174"/>
          <a:ext cx="8251825" cy="1431925"/>
        </p:xfrm>
        <a:graphic>
          <a:graphicData uri="http://schemas.openxmlformats.org/presentationml/2006/ole">
            <mc:AlternateContent xmlns:mc="http://schemas.openxmlformats.org/markup-compatibility/2006">
              <mc:Choice xmlns:v="urn:schemas-microsoft-com:vml" Requires="v">
                <p:oleObj spid="_x0000_s2053" name="Macro-Enabled Worksheet" r:id="rId4" imgW="8019882" imgH="1352664" progId="Excel.SheetMacroEnabled.12">
                  <p:link updateAutomatic="1"/>
                </p:oleObj>
              </mc:Choice>
              <mc:Fallback>
                <p:oleObj name="Macro-Enabled Worksheet" r:id="rId4" imgW="8019882" imgH="1352664" progId="Excel.SheetMacroEnabled.12">
                  <p:link updateAutomatic="1"/>
                  <p:pic>
                    <p:nvPicPr>
                      <p:cNvPr id="0" name=""/>
                      <p:cNvPicPr/>
                      <p:nvPr/>
                    </p:nvPicPr>
                    <p:blipFill>
                      <a:blip r:embed="rId5"/>
                      <a:stretch>
                        <a:fillRect/>
                      </a:stretch>
                    </p:blipFill>
                    <p:spPr>
                      <a:xfrm>
                        <a:off x="1146575" y="2136174"/>
                        <a:ext cx="8251825" cy="1431925"/>
                      </a:xfrm>
                      <a:prstGeom prst="rect">
                        <a:avLst/>
                      </a:prstGeom>
                    </p:spPr>
                  </p:pic>
                </p:oleObj>
              </mc:Fallback>
            </mc:AlternateContent>
          </a:graphicData>
        </a:graphic>
      </p:graphicFrame>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382D3759-24A7-42E2-82DB-6309FF00C192}"/>
              </a:ext>
            </a:extLst>
          </p:cNvPr>
          <p:cNvGraphicFramePr>
            <a:graphicFrameLocks noChangeAspect="1"/>
          </p:cNvGraphicFramePr>
          <p:nvPr>
            <p:extLst>
              <p:ext uri="{D42A27DB-BD31-4B8C-83A1-F6EECF244321}">
                <p14:modId xmlns:p14="http://schemas.microsoft.com/office/powerpoint/2010/main" val="3686100640"/>
              </p:ext>
            </p:extLst>
          </p:nvPr>
        </p:nvGraphicFramePr>
        <p:xfrm>
          <a:off x="1304925" y="2073275"/>
          <a:ext cx="8251825" cy="1584325"/>
        </p:xfrm>
        <a:graphic>
          <a:graphicData uri="http://schemas.openxmlformats.org/presentationml/2006/ole">
            <mc:AlternateContent xmlns:mc="http://schemas.openxmlformats.org/markup-compatibility/2006">
              <mc:Choice xmlns:v="urn:schemas-microsoft-com:vml" Requires="v">
                <p:oleObj spid="_x0000_s3077" name="Macro-Enabled Worksheet" r:id="rId4" imgW="8019882" imgH="1466665" progId="Excel.SheetMacroEnabled.12">
                  <p:link updateAutomatic="1"/>
                </p:oleObj>
              </mc:Choice>
              <mc:Fallback>
                <p:oleObj name="Macro-Enabled Worksheet" r:id="rId4" imgW="8019882" imgH="1466665" progId="Excel.SheetMacroEnabled.12">
                  <p:link updateAutomatic="1"/>
                  <p:pic>
                    <p:nvPicPr>
                      <p:cNvPr id="0" name=""/>
                      <p:cNvPicPr/>
                      <p:nvPr/>
                    </p:nvPicPr>
                    <p:blipFill>
                      <a:blip r:embed="rId5"/>
                      <a:stretch>
                        <a:fillRect/>
                      </a:stretch>
                    </p:blipFill>
                    <p:spPr>
                      <a:xfrm>
                        <a:off x="1304925" y="2073275"/>
                        <a:ext cx="8251825" cy="1584325"/>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3890998620"/>
              </p:ext>
            </p:extLst>
          </p:nvPr>
        </p:nvGraphicFramePr>
        <p:xfrm>
          <a:off x="1209675" y="2119313"/>
          <a:ext cx="7429500" cy="1393825"/>
        </p:xfrm>
        <a:graphic>
          <a:graphicData uri="http://schemas.openxmlformats.org/presentationml/2006/ole">
            <mc:AlternateContent xmlns:mc="http://schemas.openxmlformats.org/markup-compatibility/2006">
              <mc:Choice xmlns:v="urn:schemas-microsoft-com:vml" Requires="v">
                <p:oleObj spid="_x0000_s4101" name="Macro-Enabled Worksheet" r:id="rId4" imgW="7229319" imgH="1409856" progId="Excel.SheetMacroEnabled.12">
                  <p:link updateAutomatic="1"/>
                </p:oleObj>
              </mc:Choice>
              <mc:Fallback>
                <p:oleObj name="Macro-Enabled Worksheet" r:id="rId4" imgW="7229319" imgH="1409856" progId="Excel.SheetMacroEnabled.12">
                  <p:link updateAutomatic="1"/>
                  <p:pic>
                    <p:nvPicPr>
                      <p:cNvPr id="0" name=""/>
                      <p:cNvPicPr/>
                      <p:nvPr/>
                    </p:nvPicPr>
                    <p:blipFill>
                      <a:blip r:embed="rId5"/>
                      <a:stretch>
                        <a:fillRect/>
                      </a:stretch>
                    </p:blipFill>
                    <p:spPr>
                      <a:xfrm>
                        <a:off x="1209675" y="2119313"/>
                        <a:ext cx="7429500"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721</TotalTime>
  <Words>1862</Words>
  <Application>Microsoft Office PowerPoint</Application>
  <PresentationFormat>Widescreen</PresentationFormat>
  <Paragraphs>110</Paragraphs>
  <Slides>24</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16</vt:i4>
      </vt:variant>
      <vt:variant>
        <vt:lpstr>Slide Titles</vt:lpstr>
      </vt:variant>
      <vt:variant>
        <vt:i4>24</vt:i4>
      </vt:variant>
    </vt:vector>
  </HeadingPairs>
  <TitlesOfParts>
    <vt:vector size="47" baseType="lpstr">
      <vt:lpstr>等线</vt:lpstr>
      <vt:lpstr>宋体</vt:lpstr>
      <vt:lpstr>Arial</vt:lpstr>
      <vt:lpstr>Calibri</vt:lpstr>
      <vt:lpstr>Calibri Light</vt:lpstr>
      <vt:lpstr>Open Sans</vt:lpstr>
      <vt:lpstr>Office Theme</vt:lpstr>
      <vt:lpstr>C:\Users\Jared\Documents\GitHub\CMMITools\2021-04-12to04-16 (A5) C53517 SoftMARS\00_Data_Reference.xlsm!pptxCover!R4C2:R12C2</vt:lpstr>
      <vt:lpstr>C:\Users\Jared\Documents\GitHub\CMMITools\2021-04-12to04-16 (A5) C53517 SoftMARS\00_Data_Reference.xlsm!pptxCover!R15C2:R17C2</vt:lpstr>
      <vt:lpstr>C:\Users\Jared\Documents\GitHub\CMMITools\2021-04-12to04-16 (A5) C53517 SoftMARS\00_Data_Reference.xlsm!pptxCover!R19C2</vt:lpstr>
      <vt:lpstr>C:\Users\Jared\Documents\GitHub\CMMITools\2021-04-12to04-16 (A5) C53517 SoftMARS\00_Data_Reference.xlsm!pptxLink1!R1C1:R7C2</vt:lpstr>
      <vt:lpstr>C:\Users\Jared\Documents\GitHub\CMMITools\2021-04-12to04-16 (A5) C53517 SoftMARS\00_Data_Reference.xlsm!pptxLink1!R10C1:R18C2</vt:lpstr>
      <vt:lpstr>C:\Users\Jared\Documents\GitHub\CMMITools\2021-04-12to04-16 (A5) C53517 SoftMARS\00_Data_Reference.xlsm!pptxLink2!R1C1:R4C1</vt:lpstr>
      <vt:lpstr>C:\Users\Jared\Documents\GitHub\CMMITools\2021-04-12to04-16 (A5) C53517 SoftMARS\00_Data_Reference.xlsm!pptxLink3!R2C1:R24C9</vt:lpstr>
      <vt:lpstr>C:\Users\Jared\Documents\GitHub\CMMITools\2021-04-12to04-16 (A5) C53517 SoftMARS\00_Data_Reference.xlsm!pptxLink1!R6C1:R7C2</vt:lpstr>
      <vt:lpstr>C:\Users\Jared\Documents\GitHub\CMMITools\2021-04-12to04-16 (A5) C53517 SoftMARS\00_Data_Reference.xlsm!pptxLink4!R10C1:R27C20</vt:lpstr>
      <vt:lpstr>C:\Users\Jared\Documents\GitHub\CMMITools\2021-04-12to04-16 (A5) C53517 SoftMARS\00_Data_Reference.xlsm!OULC!R50C2:R89C22</vt:lpstr>
      <vt:lpstr>C:\Users\Jared\Documents\GitHub\CMMITools\2021-04-12to04-16 (A5) C53517 SoftMARS\00_Data_Reference.xlsm!pptxLink1!R8C4</vt:lpstr>
      <vt:lpstr>C:\Users\Jared\Documents\GitHub\CMMITools\2021-04-12to04-16 (A5) C53517 SoftMARS\00_Data_Reference.xlsm!pptxLink2!R6C1:R19C1</vt:lpstr>
      <vt:lpstr>C:\Users\Jared\Documents\GitHub\CMMITools\2021-04-12to04-16 (A5) C53517 SoftMARS\00_Data_Reference.xlsm!pptxLink1!R20C1:R31C2</vt:lpstr>
      <vt:lpstr>C:\Users\Jared\Documents\GitHub\CMMITools\2021-04-12to04-16 (A5) C53517 SoftMARS\00_Data_Reference.xlsm!pptxLink5!R1C1:R11C5</vt:lpstr>
      <vt:lpstr>C:\Users\Jared\Documents\GitHub\CMMITools\2021-04-12to04-16 (A5) C53517 SoftMARS\00_Data_Reference.xlsm!pptxLink5!R15C1:R21C5</vt:lpstr>
      <vt:lpstr>C:\Users\Jared\Documents\GitHub\CMMITools\2021-04-12to04-16 (A5) C53517 SoftMARS\00_Data_Reference.xlsm!pptxLink1!R33C1:R40C2</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vt:lpstr>
      <vt:lpstr>Findings Definitions – Required Categories</vt:lpstr>
      <vt:lpstr>Appraisal Outputs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72</cp:revision>
  <dcterms:created xsi:type="dcterms:W3CDTF">2018-03-14T12:19:45Z</dcterms:created>
  <dcterms:modified xsi:type="dcterms:W3CDTF">2022-01-06T06:55:52Z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