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493" r:id="rId6"/>
    <p:sldId id="1515" r:id="rId7"/>
    <p:sldId id="911" r:id="rId8"/>
    <p:sldId id="270" r:id="rId9"/>
    <p:sldId id="928" r:id="rId10"/>
    <p:sldId id="913" r:id="rId11"/>
    <p:sldId id="1497" r:id="rId12"/>
    <p:sldId id="310" r:id="rId13"/>
    <p:sldId id="274" r:id="rId14"/>
    <p:sldId id="1513" r:id="rId15"/>
    <p:sldId id="914" r:id="rId16"/>
    <p:sldId id="915" r:id="rId17"/>
    <p:sldId id="1506" r:id="rId18"/>
    <p:sldId id="1507" r:id="rId19"/>
    <p:sldId id="912" r:id="rId20"/>
    <p:sldId id="919" r:id="rId21"/>
    <p:sldId id="926" r:id="rId22"/>
    <p:sldId id="924" r:id="rId23"/>
    <p:sldId id="1514" r:id="rId24"/>
    <p:sldId id="483" r:id="rId25"/>
    <p:sldId id="298" r:id="rId26"/>
    <p:sldId id="15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7423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32641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63654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92841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23567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9633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77527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32768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91629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94451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3709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19488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endParaRPr lang="en-ZA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51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 ©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dirty="0"/>
              <a:t>Create | Evolve | Perfect </a:t>
            </a:r>
          </a:p>
        </p:txBody>
      </p:sp>
    </p:spTree>
    <p:extLst>
      <p:ext uri="{BB962C8B-B14F-4D97-AF65-F5344CB8AC3E}">
        <p14:creationId xmlns:p14="http://schemas.microsoft.com/office/powerpoint/2010/main" val="12653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03577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76633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97235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35122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839</Words>
  <Application>Microsoft Office PowerPoint</Application>
  <PresentationFormat>Widescreen</PresentationFormat>
  <Paragraphs>80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23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file:///G:\2021-04-12to04-16%20(A5)%20C53517%20SoftMARS\00_Data_Reference.xlsm!pptxCover!R19C2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file:///G:\2021-04-12to04-16%20(A5)%20C53517%20SoftMARS\00_Data_Reference.xlsm!pptxLink2!R1C1:R4C1</vt:lpstr>
      <vt:lpstr>file:///G:\2021-04-12to04-16%20(A5)%20C53517%20SoftMARS\00_Data_Reference.xlsm!pptxLink1!R19C1:R30C2</vt:lpstr>
      <vt:lpstr>file:///G:\2021-04-12to04-16%20(A5)%20C53517%20SoftMARS\00_Data_Reference.xlsm!pptxLink3!R2C10:R24C15</vt:lpstr>
      <vt:lpstr>file:///G:\2021-04-12to04-16%20(A5)%20C53517%20SoftMARS\00_Data_Reference.xlsm!pptxLink3!R2C1:R24C3</vt:lpstr>
      <vt:lpstr>file:///G:\2021-04-12to04-16%20(A5)%20C53517%20SoftMARS\00_Data_Reference.xlsm!pptxLink1!R5C1:R7C2</vt:lpstr>
      <vt:lpstr>file:///G:\2021-04-12to04-16%20(A5)%20C53517%20SoftMARS\00_Data_Reference.xlsm!pptxLink4!R10C1:R27C20</vt:lpstr>
      <vt:lpstr>file:///G:\2021-04-12to04-16%20(A5)%20C53517%20SoftMARS\00_Data_Reference.xlsm!pptxLink5!R1C1:R11C5</vt:lpstr>
      <vt:lpstr>file:///G:\2021-04-12to04-16%20(A5)%20C53517%20SoftMARS\00_Data_Reference.xlsm!pptxLink5!R15C1:R21C5</vt:lpstr>
      <vt:lpstr>file:///G:\2021-04-12to04-16%20(A5)%20C53517%20SoftMARS\00_Data_Reference.xlsm!OULC!R50C2:R89C22</vt:lpstr>
      <vt:lpstr>file:///G:\2021-04-12to04-16%20(A5)%20C53517%20SoftMARS\00_Data_Reference.xlsm!pptxLink2!R6C1:R19C1</vt:lpstr>
      <vt:lpstr>file:///G:\2021-04-12to04-16%20(A5)%20C53517%20SoftMARS\00_Data_Reference.xlsm!pptxLink1!R32C1:R39C2</vt:lpstr>
      <vt:lpstr>PowerPoint Presentation</vt:lpstr>
      <vt:lpstr>PowerPoint Presentation</vt:lpstr>
      <vt:lpstr>DEMIXIUM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50</cp:revision>
  <dcterms:created xsi:type="dcterms:W3CDTF">2018-03-14T12:19:45Z</dcterms:created>
  <dcterms:modified xsi:type="dcterms:W3CDTF">2021-03-18T15:17:00Z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