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911" r:id="rId7"/>
    <p:sldId id="270" r:id="rId8"/>
    <p:sldId id="928" r:id="rId9"/>
    <p:sldId id="913" r:id="rId10"/>
    <p:sldId id="1497" r:id="rId11"/>
    <p:sldId id="310" r:id="rId12"/>
    <p:sldId id="274" r:id="rId13"/>
    <p:sldId id="1513" r:id="rId14"/>
    <p:sldId id="914" r:id="rId15"/>
    <p:sldId id="915" r:id="rId16"/>
    <p:sldId id="1506" r:id="rId17"/>
    <p:sldId id="1507" r:id="rId18"/>
    <p:sldId id="912" r:id="rId19"/>
    <p:sldId id="919" r:id="rId20"/>
    <p:sldId id="926" r:id="rId21"/>
    <p:sldId id="924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0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:R24C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5C1:R7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4!R10C1:R27C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file:///G:\2021-04-12to04-16%20(A5)%20C53517%20SoftMARS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G:\2021-04-12to04-16%20(A5)%20C53517%20SoftMARS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OULC!R50C2:R89C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file:///G:\2021-04-12to04-16%20(A5)%20C53517%20SoftMARS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G:\2021-04-12to04-16%20(A5)%20C53517%20SoftMARS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2!R1C1:R4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0:R24C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97423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32641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63654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23567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49633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177527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332768"/>
              </p:ext>
            </p:extLst>
          </p:nvPr>
        </p:nvGraphicFramePr>
        <p:xfrm>
          <a:off x="1183812" y="2189316"/>
          <a:ext cx="7215873" cy="1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3812" y="2189316"/>
                        <a:ext cx="7215873" cy="161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91629"/>
              </p:ext>
            </p:extLst>
          </p:nvPr>
        </p:nvGraphicFramePr>
        <p:xfrm>
          <a:off x="1162506" y="1882390"/>
          <a:ext cx="7883839" cy="253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2506" y="1882390"/>
                        <a:ext cx="7883839" cy="253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94451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237099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919488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1204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F9DAA6-79B1-0A47-A3C5-4D565F30B71F}" type="slidenum">
              <a:rPr lang="en-US" smtClean="0"/>
              <a:pPr/>
              <a:t>20</a:t>
            </a:fld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03577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371600" progId="Excel.SheetMacroEnabled.12">
                  <p:link updateAutomatic="1"/>
                </p:oleObj>
              </mc:Choice>
              <mc:Fallback>
                <p:oleObj name="Macro-Enabled Worksheet" r:id="rId3" imgW="8407504" imgH="137160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76633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097235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35122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92841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824</Words>
  <Application>Microsoft Office PowerPoint</Application>
  <PresentationFormat>Widescreen</PresentationFormat>
  <Paragraphs>77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Office Theme</vt:lpstr>
      <vt:lpstr>G:\2021-04-12to04-16 (A5) C53517 SoftMARS\00_Data_Reference.xlsm!pptxCover!R4C2:R12C2</vt:lpstr>
      <vt:lpstr>G:\2021-04-12to04-16 (A5) C53517 SoftMARS\00_Data_Reference.xlsm!pptxCover!R15C2:R17C2</vt:lpstr>
      <vt:lpstr>G:\2021-04-12to04-16 (A5) C53517 SoftMARS\00_Data_Reference.xlsm!pptxCover!R19C2</vt:lpstr>
      <vt:lpstr>G:\2021-04-12to04-16 (A5) C53517 SoftMARS\00_Data_Reference.xlsm!pptxLink1!R1C1:R7C2</vt:lpstr>
      <vt:lpstr>G:\2021-04-12to04-16 (A5) C53517 SoftMARS\00_Data_Reference.xlsm!pptxLink1!R9C1:R17C2</vt:lpstr>
      <vt:lpstr>G:\2021-04-12to04-16 (A5) C53517 SoftMARS\00_Data_Reference.xlsm!pptxLink2!R1C1:R4C1</vt:lpstr>
      <vt:lpstr>G:\2021-04-12to04-16 (A5) C53517 SoftMARS\00_Data_Reference.xlsm!pptxLink1!R19C1:R30C2</vt:lpstr>
      <vt:lpstr>G:\2021-04-12to04-16 (A5) C53517 SoftMARS\00_Data_Reference.xlsm!pptxLink3!R2C10:R24C15</vt:lpstr>
      <vt:lpstr>G:\2021-04-12to04-16 (A5) C53517 SoftMARS\00_Data_Reference.xlsm!pptxLink3!R2C1:R24C3</vt:lpstr>
      <vt:lpstr>G:\2021-04-12to04-16 (A5) C53517 SoftMARS\00_Data_Reference.xlsm!pptxLink1!R5C1:R7C2</vt:lpstr>
      <vt:lpstr>G:\2021-04-12to04-16 (A5) C53517 SoftMARS\00_Data_Reference.xlsm!pptxLink4!R10C1:R27C20</vt:lpstr>
      <vt:lpstr>G:\2021-04-12to04-16 (A5) C53517 SoftMARS\00_Data_Reference.xlsm!pptxLink5!R1C1:R11C5</vt:lpstr>
      <vt:lpstr>G:\2021-04-12to04-16 (A5) C53517 SoftMARS\00_Data_Reference.xlsm!pptxLink5!R15C1:R21C5</vt:lpstr>
      <vt:lpstr>G:\2021-04-12to04-16 (A5) C53517 SoftMARS\00_Data_Reference.xlsm!OULC!R50C2:R89C22</vt:lpstr>
      <vt:lpstr>G:\2021-04-12to04-16 (A5) C53517 SoftMARS\00_Data_Reference.xlsm!pptxLink2!R6C1:R19C1</vt:lpstr>
      <vt:lpstr>G:\2021-04-12to04-16 (A5) C53517 SoftMARS\00_Data_Reference.xlsm!pptxLink1!R32C1:R39C2</vt:lpstr>
      <vt:lpstr>PowerPoint Presentation</vt:lpstr>
      <vt:lpstr>PowerPoint Presentation</vt:lpstr>
      <vt:lpstr>Appraisal Overview</vt:lpstr>
      <vt:lpstr>Appraisal Overview</vt:lpstr>
      <vt:lpstr>Appraisal Overview</vt:lpstr>
      <vt:lpstr>Business and Appraisal Objectives</vt:lpstr>
      <vt:lpstr>Appraisal Principles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46</cp:revision>
  <dcterms:created xsi:type="dcterms:W3CDTF">2018-03-14T12:19:45Z</dcterms:created>
  <dcterms:modified xsi:type="dcterms:W3CDTF">2021-02-15T17:51:09Z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