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1513" r:id="rId14"/>
    <p:sldId id="914" r:id="rId15"/>
    <p:sldId id="915" r:id="rId16"/>
    <p:sldId id="1506" r:id="rId17"/>
    <p:sldId id="1507" r:id="rId18"/>
    <p:sldId id="912" r:id="rId19"/>
    <p:sldId id="919" r:id="rId20"/>
    <p:sldId id="926" r:id="rId21"/>
    <p:sldId id="924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%20(A5)%20C54321%20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%20(A5)%20C54321%20ShortName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%20(A5)%20C54321%20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S:\2021-02-20to02-26%20(A5)%20C54321%20ShortName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S:\2021-02-20to02-26%20(A5)%20C54321%20ShortName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file:///S:\2021-02-20to02-26%20(A5)%20C54321%20ShortName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S:\2021-02-20to02-26%20(A5)%20C54321%20ShortName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57976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08470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1675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49844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42505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08210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77160"/>
              </p:ext>
            </p:extLst>
          </p:nvPr>
        </p:nvGraphicFramePr>
        <p:xfrm>
          <a:off x="473599" y="2526667"/>
          <a:ext cx="11515450" cy="135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1340012" progId="Excel.SheetMacroEnabled.12">
                  <p:link updateAutomatic="1"/>
                </p:oleObj>
              </mc:Choice>
              <mc:Fallback>
                <p:oleObj name="Macro-Enabled Worksheet" r:id="rId2" imgW="11404496" imgH="13400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599" y="2526667"/>
                        <a:ext cx="11515450" cy="1352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32339"/>
              </p:ext>
            </p:extLst>
          </p:nvPr>
        </p:nvGraphicFramePr>
        <p:xfrm>
          <a:off x="1251283" y="1562793"/>
          <a:ext cx="7755689" cy="4538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4540412" progId="Excel.SheetMacroEnabled.12">
                  <p:link updateAutomatic="1"/>
                </p:oleObj>
              </mc:Choice>
              <mc:Fallback>
                <p:oleObj name="Macro-Enabled Worksheet" r:id="rId2" imgW="11404496" imgH="45404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1283" y="1562793"/>
                        <a:ext cx="7755689" cy="4538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31550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873335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17404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1204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F9DAA6-79B1-0A47-A3C5-4D565F30B71F}" type="slidenum">
              <a:rPr lang="en-US" smtClean="0"/>
              <a:pPr/>
              <a:t>20</a:t>
            </a:fld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364126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162119" progId="Excel.SheetMacroEnabled.12">
                  <p:link updateAutomatic="1"/>
                </p:oleObj>
              </mc:Choice>
              <mc:Fallback>
                <p:oleObj name="Macro-Enabled Worksheet" r:id="rId3" imgW="8407504" imgH="116211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705340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36041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521854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00116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6870D5BA085D4BA8D510C0E9D0950C" ma:contentTypeVersion="9" ma:contentTypeDescription="Create a new document." ma:contentTypeScope="" ma:versionID="97907cd6a7e2e032b10b27878b2f7051">
  <xsd:schema xmlns:xsd="http://www.w3.org/2001/XMLSchema" xmlns:xs="http://www.w3.org/2001/XMLSchema" xmlns:p="http://schemas.microsoft.com/office/2006/metadata/properties" xmlns:ns2="06700ca7-7d3d-4c84-92a6-6594be32cba8" targetNamespace="http://schemas.microsoft.com/office/2006/metadata/properties" ma:root="true" ma:fieldsID="9fddde32be37a43dbce1dd0c5e0d9e53" ns2:_="">
    <xsd:import namespace="06700ca7-7d3d-4c84-92a6-6594be32c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00ca7-7d3d-4c84-92a6-6594be32c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BBDA5D2-62A5-4006-B80D-099143C0C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700ca7-7d3d-4c84-92a6-6594be32c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824</Words>
  <Application>Microsoft Office PowerPoint</Application>
  <PresentationFormat>Widescreen</PresentationFormat>
  <Paragraphs>77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Office Theme</vt:lpstr>
      <vt:lpstr>S:\2021-02-20to02-26 (A5) C54321 ShortName\00_Data_Reference.xlsm!pptxCover!R4C2:R12C2</vt:lpstr>
      <vt:lpstr>S:\2021-02-20to02-26 (A5) C54321 ShortName\00_Data_Reference.xlsm!pptxCover!R15C2:R17C2</vt:lpstr>
      <vt:lpstr>S:\2021-02-20to02-26 (A5) C54321 ShortName\00_Data_Reference.xlsm!pptxCover!R19C2</vt:lpstr>
      <vt:lpstr>S:\2021-02-20to02-26 (A5) C54321 ShortName\00_Data_Reference.xlsm!pptxLink1!R9C1:R17C2</vt:lpstr>
      <vt:lpstr>S:\2021-02-20to02-26 (A5) C54321 ShortName\00_Data_Reference.xlsm!pptxLink2!R1C1:R4C1</vt:lpstr>
      <vt:lpstr>S:\2021-02-20to02-26 (A5) C54321 ShortName\00_Data_Reference.xlsm!pptxLink1!R19C1:R30C2</vt:lpstr>
      <vt:lpstr>S:\2021-02-20to02-26 (A5) C54321 ShortName\00_Data_Reference.xlsm!pptxLink3!R2C10:R24C15</vt:lpstr>
      <vt:lpstr>S:\2021-02-20to02-26 (A5) C54321 ShortName\00_Data_Reference.xlsm!pptxLink3!R2C1:R24C3</vt:lpstr>
      <vt:lpstr>S:\2021-02-20to02-26 (A5) C54321 ShortName\00_Data_Reference.xlsm!pptxLink4!R10C1:R27C20</vt:lpstr>
      <vt:lpstr>S:\2021-02-20to02-26 (A5) C54321 ShortName\00_Data_Reference.xlsm!pptxLink5!R15C1:R21C5</vt:lpstr>
      <vt:lpstr>S:\2021-02-20to02-26 (A5) C54321 ShortName\00_Data_Reference.xlsm!OULC!R50C2:R89C22</vt:lpstr>
      <vt:lpstr>S:\2021-02-20to02-26 (A5) C54321 ShortName\00_Data_Reference.xlsm!pptxLink2!R6C1:R19C1</vt:lpstr>
      <vt:lpstr>S:\2021-02-20to02-26 (A5) C54321 ShortName\00_Data_Reference.xlsm!pptxLink1!R32C1:R39C2</vt:lpstr>
      <vt:lpstr>S:\2021-02-20to02-26 (A5) C54321 ShortName\00_Data_Reference.xlsm!pptxLink1!R1C1:R7C2</vt:lpstr>
      <vt:lpstr>S:\2021-02-20to02-26 (A5) C54321 ShortName\00_Data_Reference.xlsm!pptxLink1!R5C1:R7C2</vt:lpstr>
      <vt:lpstr>S:\2021-02-20to02-26 (A5) C54321 ShortName\00_Data_Reference.xlsm!pptxLink5!R1C1:R11C5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41</cp:revision>
  <dcterms:created xsi:type="dcterms:W3CDTF">2018-03-14T12:19:45Z</dcterms:created>
  <dcterms:modified xsi:type="dcterms:W3CDTF">2021-02-06T09:19:34Z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0x010100636870D5BA085D4BA8D510C0E9D0950C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