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911" r:id="rId6"/>
    <p:sldId id="493" r:id="rId7"/>
    <p:sldId id="439" r:id="rId8"/>
    <p:sldId id="1476" r:id="rId9"/>
    <p:sldId id="1026" r:id="rId10"/>
    <p:sldId id="926" r:id="rId11"/>
    <p:sldId id="909" r:id="rId12"/>
    <p:sldId id="887" r:id="rId13"/>
    <p:sldId id="888" r:id="rId14"/>
    <p:sldId id="889" r:id="rId15"/>
    <p:sldId id="890" r:id="rId16"/>
    <p:sldId id="891" r:id="rId17"/>
    <p:sldId id="892" r:id="rId18"/>
    <p:sldId id="894" r:id="rId19"/>
    <p:sldId id="1477" r:id="rId20"/>
    <p:sldId id="895" r:id="rId21"/>
    <p:sldId id="896" r:id="rId22"/>
    <p:sldId id="897" r:id="rId23"/>
    <p:sldId id="898" r:id="rId24"/>
    <p:sldId id="899" r:id="rId25"/>
    <p:sldId id="900" r:id="rId26"/>
    <p:sldId id="1478" r:id="rId27"/>
    <p:sldId id="901" r:id="rId28"/>
    <p:sldId id="902" r:id="rId29"/>
    <p:sldId id="903" r:id="rId30"/>
    <p:sldId id="904" r:id="rId31"/>
    <p:sldId id="906" r:id="rId32"/>
    <p:sldId id="907" r:id="rId33"/>
    <p:sldId id="298" r:id="rId34"/>
    <p:sldId id="15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103" d="100"/>
          <a:sy n="103" d="100"/>
        </p:scale>
        <p:origin x="114" y="21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30</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20(A5)%20C54321%20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20(A5)%20C54321%20ShortName\00_Data_Reference.xlsm!pptxCover!R20C2" TargetMode="External"/><Relationship Id="rId5" Type="http://schemas.openxmlformats.org/officeDocument/2006/relationships/image" Target="../media/image5.emf"/><Relationship Id="rId4" Type="http://schemas.openxmlformats.org/officeDocument/2006/relationships/oleObject" Target="file:///S:\2021-02-20to02-26%20(A5)%20C54321%20ShortName\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052396184"/>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950591869"/>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2952036465"/>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6870D5BA085D4BA8D510C0E9D0950C" ma:contentTypeVersion="9" ma:contentTypeDescription="Create a new document." ma:contentTypeScope="" ma:versionID="97907cd6a7e2e032b10b27878b2f7051">
  <xsd:schema xmlns:xsd="http://www.w3.org/2001/XMLSchema" xmlns:xs="http://www.w3.org/2001/XMLSchema" xmlns:p="http://schemas.microsoft.com/office/2006/metadata/properties" xmlns:ns2="06700ca7-7d3d-4c84-92a6-6594be32cba8" targetNamespace="http://schemas.microsoft.com/office/2006/metadata/properties" ma:root="true" ma:fieldsID="9fddde32be37a43dbce1dd0c5e0d9e53" ns2:_="">
    <xsd:import namespace="06700ca7-7d3d-4c84-92a6-6594be32cb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700ca7-7d3d-4c84-92a6-6594be32cb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B3B993-C722-4AB5-B08C-A46D8FA064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700ca7-7d3d-4c84-92a6-6594be32cb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497</TotalTime>
  <Words>4641</Words>
  <Application>Microsoft Office PowerPoint</Application>
  <PresentationFormat>Widescreen</PresentationFormat>
  <Paragraphs>216</Paragraphs>
  <Slides>31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31</vt:i4>
      </vt:variant>
    </vt:vector>
  </HeadingPairs>
  <TitlesOfParts>
    <vt:vector size="39" baseType="lpstr">
      <vt:lpstr>宋体</vt:lpstr>
      <vt:lpstr>Arial</vt:lpstr>
      <vt:lpstr>Calibri</vt:lpstr>
      <vt:lpstr>Calibri Light</vt:lpstr>
      <vt:lpstr>Office Theme</vt:lpstr>
      <vt:lpstr>S:\2021-02-20to02-26 (A5) C54321 ShortName\00_Data_Reference.xlsm!pptxCover!R4C2:R12C2</vt:lpstr>
      <vt:lpstr>S:\2021-02-20to02-26 (A5) C54321 ShortName\00_Data_Reference.xlsm!pptxCover!R15C2:R17C2</vt:lpstr>
      <vt:lpstr>S:\2021-02-20to02-26 (A5) C54321 ShortName\00_Data_Reference.xlsm!pptxCover!R20C2</vt:lpstr>
      <vt:lpstr>PowerPoint Presentation</vt:lpstr>
      <vt:lpstr>Appraisal Overview</vt:lpstr>
      <vt:lpstr>PowerPoint Presentation</vt:lpstr>
      <vt:lpstr>Appraisal Principles</vt:lpstr>
      <vt:lpstr>PowerPoint Presentation</vt:lpstr>
      <vt:lpstr>About Preliminary Findings</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51</cp:revision>
  <dcterms:created xsi:type="dcterms:W3CDTF">2018-03-14T12:19:45Z</dcterms:created>
  <dcterms:modified xsi:type="dcterms:W3CDTF">2021-02-06T09:19:54Z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0x010100636870D5BA085D4BA8D510C0E9D0950C</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