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493" r:id="rId6"/>
    <p:sldId id="1547" r:id="rId7"/>
    <p:sldId id="1549" r:id="rId8"/>
    <p:sldId id="270" r:id="rId9"/>
    <p:sldId id="928" r:id="rId10"/>
    <p:sldId id="913" r:id="rId11"/>
    <p:sldId id="1550" r:id="rId12"/>
    <p:sldId id="1551" r:id="rId13"/>
    <p:sldId id="310" r:id="rId14"/>
    <p:sldId id="1513" r:id="rId15"/>
    <p:sldId id="914" r:id="rId16"/>
    <p:sldId id="915" r:id="rId17"/>
    <p:sldId id="1506" r:id="rId18"/>
    <p:sldId id="1507" r:id="rId19"/>
    <p:sldId id="912" r:id="rId20"/>
    <p:sldId id="919" r:id="rId21"/>
    <p:sldId id="1552" r:id="rId22"/>
    <p:sldId id="1514" r:id="rId23"/>
    <p:sldId id="483" r:id="rId24"/>
    <p:sldId id="298" r:id="rId25"/>
    <p:sldId id="15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2593" autoAdjust="0"/>
  </p:normalViewPr>
  <p:slideViewPr>
    <p:cSldViewPr snapToGrid="0">
      <p:cViewPr>
        <p:scale>
          <a:sx n="98" d="100"/>
          <a:sy n="98" d="100"/>
        </p:scale>
        <p:origin x="1386" y="456"/>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3/26/2024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392117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0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20C1:R31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3!R2C1:R24C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1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6C1:R7C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1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4!R10C1:R27C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1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file:///X:\2021-04-12to04-16%20(A5)%20C53517%20SoftMARS\00_Data_Reference.xlsm!pptxLink5!R1C1:R1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file:///X:\2021-04-12to04-16%20(A5)%20C53517%20SoftMARS\00_Data_Reference.xlsm!pptxLink5!R15C1:R2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OULC!R50C2:R89C22" TargetMode="External"/><Relationship Id="rId7" Type="http://schemas.openxmlformats.org/officeDocument/2006/relationships/image" Target="../media/image50.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9.emf"/><Relationship Id="rId5" Type="http://schemas.openxmlformats.org/officeDocument/2006/relationships/oleObject" Target="file:///X:\2021-04-12to04-16%20(A5)%20C53517%20SoftMARS\00_Data_Reference.xlsm!pptxLink1!R8C4" TargetMode="External"/><Relationship Id="rId4" Type="http://schemas.openxmlformats.org/officeDocument/2006/relationships/image" Target="../media/image4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file:///X:\2021-04-12to04-16%20(A5)%20C53517%20SoftMARS\00_Data_Reference.xlsm!pptxLink1!R33C1:R40C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99_vf01_Schedule.pdf"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2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6462186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name="Macro-Enabled Worksheet" r:id="rId2" imgW="5196769" imgH="2918310" progId="Excel.SheetMacroEnabled.12">
                  <p:link updateAutomatic="1"/>
                </p:oleObj>
              </mc:Choice>
              <mc:Fallback>
                <p:oleObj name="Macro-Enabled Worksheet" r:id="rId2" imgW="5196769" imgH="2918310" progId="Excel.SheetMacroEnabled.12">
                  <p:link updateAutomatic="1"/>
                  <p:pic>
                    <p:nvPicPr>
                      <p:cNvPr id="0" name=""/>
                      <p:cNvPicPr/>
                      <p:nvPr/>
                    </p:nvPicPr>
                    <p:blipFill>
                      <a:blip r:embed="rId3"/>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14599462"/>
              </p:ext>
            </p:extLst>
          </p:nvPr>
        </p:nvGraphicFramePr>
        <p:xfrm>
          <a:off x="3497263" y="5378450"/>
          <a:ext cx="5197475" cy="671513"/>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0" name=""/>
                      <p:cNvPicPr/>
                      <p:nvPr/>
                    </p:nvPicPr>
                    <p:blipFill>
                      <a:blip r:embed="rId5"/>
                      <a:stretch>
                        <a:fillRect/>
                      </a:stretch>
                    </p:blipFill>
                    <p:spPr>
                      <a:xfrm>
                        <a:off x="3497263" y="5378450"/>
                        <a:ext cx="5197475" cy="671513"/>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9536454-AD5B-4F94-8339-31EA3769035D}"/>
              </a:ext>
            </a:extLst>
          </p:cNvPr>
          <p:cNvGraphicFramePr>
            <a:graphicFrameLocks noChangeAspect="1"/>
          </p:cNvGraphicFramePr>
          <p:nvPr>
            <p:extLst>
              <p:ext uri="{D42A27DB-BD31-4B8C-83A1-F6EECF244321}">
                <p14:modId xmlns:p14="http://schemas.microsoft.com/office/powerpoint/2010/main" val="3519743204"/>
              </p:ext>
            </p:extLst>
          </p:nvPr>
        </p:nvGraphicFramePr>
        <p:xfrm>
          <a:off x="3497262" y="5169434"/>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0" name=""/>
                      <p:cNvPicPr/>
                      <p:nvPr/>
                    </p:nvPicPr>
                    <p:blipFill>
                      <a:blip r:embed="rId7"/>
                      <a:stretch>
                        <a:fillRect/>
                      </a:stretch>
                    </p:blipFill>
                    <p:spPr>
                      <a:xfrm>
                        <a:off x="3497262" y="5169434"/>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2885246741"/>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name="Macro-Enabled Worksheet" r:id="rId3" imgW="8244911" imgH="2110701" progId="Excel.SheetMacroEnabled.12">
                  <p:link updateAutomatic="1"/>
                </p:oleObj>
              </mc:Choice>
              <mc:Fallback>
                <p:oleObj name="Macro-Enabled Worksheet" r:id="rId3" imgW="8244911" imgH="2110701" progId="Excel.SheetMacroEnabled.12">
                  <p:link updateAutomatic="1"/>
                  <p:pic>
                    <p:nvPicPr>
                      <p:cNvPr id="0" name=""/>
                      <p:cNvPicPr/>
                      <p:nvPr/>
                    </p:nvPicPr>
                    <p:blipFill>
                      <a:blip r:embed="rId4"/>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189805174"/>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name="Macro-Enabled Worksheet" r:id="rId3" imgW="9928683" imgH="5722770" progId="Excel.SheetMacroEnabled.12">
                  <p:link updateAutomatic="1"/>
                </p:oleObj>
              </mc:Choice>
              <mc:Fallback>
                <p:oleObj name="Macro-Enabled Worksheet" r:id="rId3" imgW="9928683" imgH="5722770" progId="Excel.SheetMacroEnabled.12">
                  <p:link updateAutomatic="1"/>
                  <p:pic>
                    <p:nvPicPr>
                      <p:cNvPr id="0" name=""/>
                      <p:cNvPicPr/>
                      <p:nvPr/>
                    </p:nvPicPr>
                    <p:blipFill>
                      <a:blip r:embed="rId4"/>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938650470"/>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name="Macro-Enabled Worksheet" r:id="rId3" imgW="8244911" imgH="358179" progId="Excel.SheetMacroEnabled.12">
                  <p:link updateAutomatic="1"/>
                </p:oleObj>
              </mc:Choice>
              <mc:Fallback>
                <p:oleObj name="Macro-Enabled Worksheet" r:id="rId3" imgW="8244911" imgH="358179" progId="Excel.SheetMacroEnabled.12">
                  <p:link updateAutomatic="1"/>
                  <p:pic>
                    <p:nvPicPr>
                      <p:cNvPr id="0" name=""/>
                      <p:cNvPicPr/>
                      <p:nvPr/>
                    </p:nvPicPr>
                    <p:blipFill>
                      <a:blip r:embed="rId4"/>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2644076655"/>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name="Macro-Enabled Worksheet" r:id="rId3" imgW="13403403" imgH="4008199" progId="Excel.SheetMacroEnabled.12">
                  <p:link updateAutomatic="1"/>
                </p:oleObj>
              </mc:Choice>
              <mc:Fallback>
                <p:oleObj name="Macro-Enabled Worksheet" r:id="rId3" imgW="13403403" imgH="4008199" progId="Excel.SheetMacroEnabled.12">
                  <p:link updateAutomatic="1"/>
                  <p:pic>
                    <p:nvPicPr>
                      <p:cNvPr id="0" name=""/>
                      <p:cNvPicPr/>
                      <p:nvPr/>
                    </p:nvPicPr>
                    <p:blipFill>
                      <a:blip r:embed="rId4"/>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273506994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241915840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4018866347"/>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name="Macro-Enabled Worksheet" r:id="rId3" imgW="12489003" imgH="9060235" progId="Excel.SheetMacroEnabled.12">
                  <p:link updateAutomatic="1"/>
                </p:oleObj>
              </mc:Choice>
              <mc:Fallback>
                <p:oleObj name="Macro-Enabled Worksheet" r:id="rId3" imgW="12489003" imgH="9060235" progId="Excel.SheetMacroEnabled.12">
                  <p:link updateAutomatic="1"/>
                  <p:pic>
                    <p:nvPicPr>
                      <p:cNvPr id="0" name=""/>
                      <p:cNvPicPr/>
                      <p:nvPr/>
                    </p:nvPicPr>
                    <p:blipFill>
                      <a:blip r:embed="rId4"/>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694255710"/>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name="Macro-Enabled Worksheet" r:id="rId5" imgW="3330117" imgH="7675" progId="Excel.SheetMacroEnabled.12">
                  <p:link updateAutomatic="1"/>
                </p:oleObj>
              </mc:Choice>
              <mc:Fallback>
                <p:oleObj name="Macro-Enabled Worksheet" r:id="rId5" imgW="3330117" imgH="7675" progId="Excel.SheetMacroEnabled.12">
                  <p:link updateAutomatic="1"/>
                  <p:pic>
                    <p:nvPicPr>
                      <p:cNvPr id="0" name=""/>
                      <p:cNvPicPr/>
                      <p:nvPr/>
                    </p:nvPicPr>
                    <p:blipFill>
                      <a:blip r:embed="rId6"/>
                      <a:stretch>
                        <a:fillRect/>
                      </a:stretch>
                    </p:blipFill>
                    <p:spPr>
                      <a:xfrm>
                        <a:off x="882650" y="942975"/>
                        <a:ext cx="3424238" cy="190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2713373867"/>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name="Macro-Enabled Worksheet" r:id="rId2" imgW="8244911" imgH="2819384" progId="Excel.SheetMacroEnabled.12">
                  <p:link updateAutomatic="1"/>
                </p:oleObj>
              </mc:Choice>
              <mc:Fallback>
                <p:oleObj name="Macro-Enabled Worksheet" r:id="rId2" imgW="8244911" imgH="2819384" progId="Excel.SheetMacroEnabled.12">
                  <p:link updateAutomatic="1"/>
                  <p:pic>
                    <p:nvPicPr>
                      <p:cNvPr id="0" name=""/>
                      <p:cNvPicPr/>
                      <p:nvPr/>
                    </p:nvPicPr>
                    <p:blipFill>
                      <a:blip r:embed="rId3"/>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057399" y="3550122"/>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4047638978"/>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name="Macro-Enabled Worksheet" r:id="rId3" imgW="8244911" imgH="1432718" progId="Excel.SheetMacroEnabled.12">
                  <p:link updateAutomatic="1"/>
                </p:oleObj>
              </mc:Choice>
              <mc:Fallback>
                <p:oleObj name="Macro-Enabled Worksheet" r:id="rId3" imgW="8244911" imgH="1432718" progId="Excel.SheetMacroEnabled.12">
                  <p:link updateAutomatic="1"/>
                  <p:pic>
                    <p:nvPicPr>
                      <p:cNvPr id="0" name=""/>
                      <p:cNvPicPr/>
                      <p:nvPr/>
                    </p:nvPicPr>
                    <p:blipFill>
                      <a:blip r:embed="rId4"/>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2003951366"/>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name="Macro-Enabled Worksheet" r:id="rId3" imgW="8244911" imgH="1584944" progId="Excel.SheetMacroEnabled.12">
                  <p:link updateAutomatic="1"/>
                </p:oleObj>
              </mc:Choice>
              <mc:Fallback>
                <p:oleObj name="Macro-Enabled Worksheet" r:id="rId3" imgW="8244911" imgH="1584944" progId="Excel.SheetMacroEnabled.12">
                  <p:link updateAutomatic="1"/>
                  <p:pic>
                    <p:nvPicPr>
                      <p:cNvPr id="0" name=""/>
                      <p:cNvPicPr/>
                      <p:nvPr/>
                    </p:nvPicPr>
                    <p:blipFill>
                      <a:blip r:embed="rId4"/>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956508518"/>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name="Macro-Enabled Worksheet" r:id="rId3" imgW="7437262" imgH="1394342" progId="Excel.SheetMacroEnabled.12">
                  <p:link updateAutomatic="1"/>
                </p:oleObj>
              </mc:Choice>
              <mc:Fallback>
                <p:oleObj name="Macro-Enabled Worksheet" r:id="rId3" imgW="7437262" imgH="1394342" progId="Excel.SheetMacroEnabled.12">
                  <p:link updateAutomatic="1"/>
                  <p:pic>
                    <p:nvPicPr>
                      <p:cNvPr id="0" name=""/>
                      <p:cNvPicPr/>
                      <p:nvPr/>
                    </p:nvPicPr>
                    <p:blipFill>
                      <a:blip r:embed="rId4"/>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docProps/app.xml><?xml version="1.0" encoding="utf-8"?>
<Properties xmlns="http://schemas.openxmlformats.org/officeDocument/2006/extended-properties" xmlns:vt="http://schemas.openxmlformats.org/officeDocument/2006/docPropsVTypes">
  <TotalTime>814</TotalTime>
  <Words>1394</Words>
  <Application>Microsoft Office PowerPoint</Application>
  <PresentationFormat>Widescreen</PresentationFormat>
  <Paragraphs>87</Paragraphs>
  <Slides>22</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15</vt:i4>
      </vt:variant>
      <vt:variant>
        <vt:lpstr>Slide Titles</vt:lpstr>
      </vt:variant>
      <vt:variant>
        <vt:i4>22</vt:i4>
      </vt:variant>
    </vt:vector>
  </HeadingPairs>
  <TitlesOfParts>
    <vt:vector size="44" baseType="lpstr">
      <vt:lpstr>ＭＳ Ｐゴシック</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file:///X:\2021-04-12to04-16%20(A5)%20C53517%20SoftMARS\00_Data_Reference.xlsm!pptxCover!R20C2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file:///X:\2021-04-12to04-16%20(A5)%20C53517%20SoftMARS\00_Data_Reference.xlsm!pptxLink1!R6C1:R7C2</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file:///X:\2021-04-12to04-16%20(A5)%20C53517%20SoftMARS\00_Data_Reference.xlsm!OULC!R50C2:R89C22</vt:lpstr>
      <vt:lpstr>file:///X:\2021-04-12to04-16%20(A5)%20C53517%20SoftMARS\00_Data_Reference.xlsm!pptxLink1!R8C4</vt:lpstr>
      <vt:lpstr>file:///X:\2021-04-12to04-16%20(A5)%20C53517%20SoftMARS\00_Data_Reference.xlsm!pptxLink1!R33C1:R40C2</vt:lpstr>
      <vt:lpstr>PowerPoint Presentation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84</cp:revision>
  <dcterms:created xsi:type="dcterms:W3CDTF">2018-03-14T12:19:45Z</dcterms:created>
  <dcterms:modified xsi:type="dcterms:W3CDTF">2024-03-26T10:03:46Z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