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1545" r:id="rId6"/>
    <p:sldId id="1547" r:id="rId7"/>
    <p:sldId id="1549" r:id="rId8"/>
    <p:sldId id="270" r:id="rId9"/>
    <p:sldId id="928" r:id="rId10"/>
    <p:sldId id="310" r:id="rId11"/>
    <p:sldId id="1550" r:id="rId12"/>
    <p:sldId id="1551" r:id="rId13"/>
    <p:sldId id="912" r:id="rId14"/>
    <p:sldId id="298" r:id="rId15"/>
    <p:sldId id="151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3/6/2023</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7</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10</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2023. All Rights Reserved.​</a:t>
            </a:r>
            <a:r>
              <a:rPr lang="en-US" dirty="0"/>
              <a:t>  |  </a:t>
            </a:r>
            <a:fld id="{85F78CEA-3B00-9E49-94E0-DC9AF1E86765}" type="slidenum">
              <a:rPr lang="en-US" smtClean="0"/>
              <a:pPr/>
              <a:t>‹#›</a:t>
            </a:fld>
            <a:endParaRPr lang="en-US" dirty="0"/>
          </a:p>
        </p:txBody>
      </p:sp>
      <p:pic>
        <p:nvPicPr>
          <p:cNvPr id="13" name="Picture 2">
            <a:extLst>
              <a:ext uri="{FF2B5EF4-FFF2-40B4-BE49-F238E27FC236}">
                <a16:creationId xmlns:a16="http://schemas.microsoft.com/office/drawing/2014/main" id="{CF4958DF-9AD5-4A3E-B744-025664AA9BB4}"/>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7E98DC70-FE5E-4AA2-B75F-8AFA6EF0CE40}"/>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572E7D29-D718-4785-BD74-CEDB36AEF0A1}"/>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4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1.emf"/><Relationship Id="rId4" Type="http://schemas.openxmlformats.org/officeDocument/2006/relationships/oleObject" Target="file:///X:\2021-04-12to04-16%20(A5)%20C53517%20SoftMARS\00_Data_Reference.xlsm!pptxLink1!R1C1:R7C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file:///X:\2021-04-12to04-16%20(A5)%20C53517%20SoftMARS\00_Data_Reference.xlsm!pptxLink1!R10C1:R18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3.emf"/><Relationship Id="rId4" Type="http://schemas.openxmlformats.org/officeDocument/2006/relationships/oleObject" Target="file:///X:\2021-04-12to04-16%20(A5)%20C53517%20SoftMARS\00_Data_Reference.xlsm!pptxLink1!R20C1:R31C2"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224272190"/>
              </p:ext>
            </p:extLst>
          </p:nvPr>
        </p:nvGraphicFramePr>
        <p:xfrm>
          <a:off x="3375025" y="2062163"/>
          <a:ext cx="5441950" cy="2886075"/>
        </p:xfrm>
        <a:graphic>
          <a:graphicData uri="http://schemas.openxmlformats.org/presentationml/2006/ole">
            <mc:AlternateContent xmlns:mc="http://schemas.openxmlformats.org/markup-compatibility/2006">
              <mc:Choice xmlns:v="urn:schemas-microsoft-com:vml" Requires="v">
                <p:oleObj spid="_x0000_s1056"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0" name=""/>
                      <p:cNvPicPr/>
                      <p:nvPr/>
                    </p:nvPicPr>
                    <p:blipFill>
                      <a:blip r:embed="rId4"/>
                      <a:stretch>
                        <a:fillRect/>
                      </a:stretch>
                    </p:blipFill>
                    <p:spPr>
                      <a:xfrm>
                        <a:off x="3375025" y="2062163"/>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41095620"/>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1057"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97DEC329-0B61-46C2-ACE8-B24E3494BCFC}"/>
              </a:ext>
            </a:extLst>
          </p:cNvPr>
          <p:cNvGraphicFramePr>
            <a:graphicFrameLocks noChangeAspect="1"/>
          </p:cNvGraphicFramePr>
          <p:nvPr>
            <p:extLst>
              <p:ext uri="{D42A27DB-BD31-4B8C-83A1-F6EECF244321}">
                <p14:modId xmlns:p14="http://schemas.microsoft.com/office/powerpoint/2010/main" val="298881534"/>
              </p:ext>
            </p:extLst>
          </p:nvPr>
        </p:nvGraphicFramePr>
        <p:xfrm>
          <a:off x="3497262" y="5078413"/>
          <a:ext cx="5197475" cy="304800"/>
        </p:xfrm>
        <a:graphic>
          <a:graphicData uri="http://schemas.openxmlformats.org/presentationml/2006/ole">
            <mc:AlternateContent xmlns:mc="http://schemas.openxmlformats.org/markup-compatibility/2006">
              <mc:Choice xmlns:v="urn:schemas-microsoft-com:vml" Requires="v">
                <p:oleObj spid="_x0000_s1058" name="Macro-Enabled Worksheet" r:id="rId7" imgW="5196769" imgH="304879" progId="Excel.SheetMacroEnabled.12">
                  <p:link updateAutomatic="1"/>
                </p:oleObj>
              </mc:Choice>
              <mc:Fallback>
                <p:oleObj name="Macro-Enabled Worksheet" r:id="rId7" imgW="5196769" imgH="304879" progId="Excel.SheetMacroEnabled.12">
                  <p:link updateAutomatic="1"/>
                  <p:pic>
                    <p:nvPicPr>
                      <p:cNvPr id="0" name=""/>
                      <p:cNvPicPr/>
                      <p:nvPr/>
                    </p:nvPicPr>
                    <p:blipFill>
                      <a:blip r:embed="rId8"/>
                      <a:stretch>
                        <a:fillRect/>
                      </a:stretch>
                    </p:blipFill>
                    <p:spPr>
                      <a:xfrm>
                        <a:off x="3497262" y="5078413"/>
                        <a:ext cx="5197475"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4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F159CF9-D190-4108-A66F-758467A67BA0}"/>
              </a:ext>
            </a:extLst>
          </p:cNvPr>
          <p:cNvGraphicFramePr>
            <a:graphicFrameLocks noChangeAspect="1"/>
          </p:cNvGraphicFramePr>
          <p:nvPr>
            <p:extLst>
              <p:ext uri="{D42A27DB-BD31-4B8C-83A1-F6EECF244321}">
                <p14:modId xmlns:p14="http://schemas.microsoft.com/office/powerpoint/2010/main" val="3153412178"/>
              </p:ext>
            </p:extLst>
          </p:nvPr>
        </p:nvGraphicFramePr>
        <p:xfrm>
          <a:off x="1060450" y="1860550"/>
          <a:ext cx="8245475" cy="1431925"/>
        </p:xfrm>
        <a:graphic>
          <a:graphicData uri="http://schemas.openxmlformats.org/presentationml/2006/ole">
            <mc:AlternateContent xmlns:mc="http://schemas.openxmlformats.org/markup-compatibility/2006">
              <mc:Choice xmlns:v="urn:schemas-microsoft-com:vml" Requires="v">
                <p:oleObj spid="_x0000_s2060"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1060450" y="1860550"/>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070E001-535C-4B2C-BF94-3257A2286C13}"/>
              </a:ext>
            </a:extLst>
          </p:cNvPr>
          <p:cNvGraphicFramePr>
            <a:graphicFrameLocks noChangeAspect="1"/>
          </p:cNvGraphicFramePr>
          <p:nvPr>
            <p:extLst>
              <p:ext uri="{D42A27DB-BD31-4B8C-83A1-F6EECF244321}">
                <p14:modId xmlns:p14="http://schemas.microsoft.com/office/powerpoint/2010/main" val="468176143"/>
              </p:ext>
            </p:extLst>
          </p:nvPr>
        </p:nvGraphicFramePr>
        <p:xfrm>
          <a:off x="1082675" y="2003425"/>
          <a:ext cx="8664575" cy="1749425"/>
        </p:xfrm>
        <a:graphic>
          <a:graphicData uri="http://schemas.openxmlformats.org/presentationml/2006/ole">
            <mc:AlternateContent xmlns:mc="http://schemas.openxmlformats.org/markup-compatibility/2006">
              <mc:Choice xmlns:v="urn:schemas-microsoft-com:vml" Requires="v">
                <p:oleObj spid="_x0000_s3084"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082675" y="2003425"/>
                        <a:ext cx="8664575" cy="17494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1B50E02C-C716-4CC3-8BC3-51D125EDBC61}"/>
              </a:ext>
            </a:extLst>
          </p:cNvPr>
          <p:cNvGraphicFramePr>
            <a:graphicFrameLocks noChangeAspect="1"/>
          </p:cNvGraphicFramePr>
          <p:nvPr>
            <p:extLst>
              <p:ext uri="{D42A27DB-BD31-4B8C-83A1-F6EECF244321}">
                <p14:modId xmlns:p14="http://schemas.microsoft.com/office/powerpoint/2010/main" val="2400837956"/>
              </p:ext>
            </p:extLst>
          </p:nvPr>
        </p:nvGraphicFramePr>
        <p:xfrm>
          <a:off x="1131888" y="2087563"/>
          <a:ext cx="8245475" cy="2111375"/>
        </p:xfrm>
        <a:graphic>
          <a:graphicData uri="http://schemas.openxmlformats.org/presentationml/2006/ole">
            <mc:AlternateContent xmlns:mc="http://schemas.openxmlformats.org/markup-compatibility/2006">
              <mc:Choice xmlns:v="urn:schemas-microsoft-com:vml" Requires="v">
                <p:oleObj spid="_x0000_s4108"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31888" y="2087563"/>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r>
              <a:rPr lang="zh-CN" altLang="en-US" sz="1600" dirty="0">
                <a:solidFill>
                  <a:srgbClr val="1F497D"/>
                </a:solidFill>
              </a:rPr>
              <a:t>。</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schemas.microsoft.com/office/infopath/2007/PartnerControls"/>
    <ds:schemaRef ds:uri="http://schemas.openxmlformats.org/package/2006/metadata/core-properties"/>
    <ds:schemaRef ds:uri="http://www.w3.org/XML/1998/namespace"/>
    <ds:schemaRef ds:uri="ec500478-62e0-46fc-87f1-cfa988e486b4"/>
    <ds:schemaRef ds:uri="72e3a154-4955-46c3-9573-e9dec3e1f195"/>
    <ds:schemaRef ds:uri="http://purl.org/dc/terms/"/>
    <ds:schemaRef ds:uri="http://schemas.microsoft.com/office/2006/documentManagement/types"/>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516</TotalTime>
  <Words>840</Words>
  <Application>Microsoft Office PowerPoint</Application>
  <PresentationFormat>Widescreen</PresentationFormat>
  <Paragraphs>55</Paragraphs>
  <Slides>12</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12</vt:i4>
      </vt:variant>
    </vt:vector>
  </HeadingPairs>
  <TitlesOfParts>
    <vt:vector size="25" baseType="lpstr">
      <vt:lpstr>等线</vt:lpstr>
      <vt:lpstr>宋体</vt:lpstr>
      <vt:lpstr>Arial</vt:lpstr>
      <vt:lpstr>Calibri</vt:lpstr>
      <vt:lpstr>Calibri Light</vt:lpstr>
      <vt:lpstr>Open Sans</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file:///X:\2021-04-12to04-16%20(A5)%20C53517%20SoftMARS\00_Data_Reference.xlsm!pptxCover!R24C2</vt:lpstr>
      <vt:lpstr>file:///X:\2021-04-12to04-16%20(A5)%20C53517%20SoftMARS\00_Data_Reference.xlsm!pptxLink1!R1C1:R7C2</vt:lpstr>
      <vt:lpstr>file:///X:\2021-04-12to04-16%20(A5)%20C53517%20SoftMARS\00_Data_Reference.xlsm!pptxLink1!R10C1:R18C2</vt:lpstr>
      <vt:lpstr>file:///X:\2021-04-12to04-16%20(A5)%20C53517%20SoftMARS\00_Data_Reference.xlsm!pptxLink1!R20C1:R31C2</vt:lpstr>
      <vt:lpstr>PowerPoint Presentation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70</cp:revision>
  <dcterms:created xsi:type="dcterms:W3CDTF">2018-03-14T12:19:45Z</dcterms:created>
  <dcterms:modified xsi:type="dcterms:W3CDTF">2023-03-06T08:16:24Z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