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1549"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74379" autoAdjust="0"/>
  </p:normalViewPr>
  <p:slideViewPr>
    <p:cSldViewPr snapToGrid="0">
      <p:cViewPr varScale="1">
        <p:scale>
          <a:sx n="78" d="100"/>
          <a:sy n="78" d="100"/>
        </p:scale>
        <p:origin x="2064" y="9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3/6/2023</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1029"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30"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spid="_x0000_s1031"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8"/>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00098"/>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794206"/>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4866C44F-9E5C-1973-8AE7-87E890F4836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62799FA7-B395-E23D-3426-4548FDA4B4D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809EF27B-E71B-E548-DF13-D2418E38680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4114181C-AD01-648A-AFE4-33E7C8206C5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DBA28244-BF03-4ABE-8C08-BA9CA6E42B2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0746ECA8-5999-8844-A4CF-D21C0913F4B0}"/>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C88643CA-FF93-D9A6-9CA6-A07E508A49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A4C7194-F4EA-A630-9EDD-C2625999C62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574BE752-EC45-605C-2A0C-D98E2FA9996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F4730552-0949-1289-E92C-A43E2FAC635F}"/>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F63307DC-517F-069D-D6FA-2BDB138810B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1112373A-9391-590D-6A6B-A7B77E7D913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9A72D469-8119-E701-5E19-4DE0AFE668B7}"/>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16C41C2A-57A7-4A60-1847-D132E2B91FE8}"/>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258E9237-7F12-DB4A-214C-DFCA2D5949C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9536ED03-F563-552D-2EA3-E2614A5AA0E6}"/>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7570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615</TotalTime>
  <Words>3708</Words>
  <Application>Microsoft Office PowerPoint</Application>
  <PresentationFormat>Widescreen</PresentationFormat>
  <Paragraphs>214</Paragraphs>
  <Slides>30</Slides>
  <Notes>7</Notes>
  <HiddenSlides>1</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2" baseType="lpstr">
      <vt:lpstr>DengXian</vt:lpstr>
      <vt:lpstr>DengXian</vt:lpstr>
      <vt:lpstr>DengXian Light</vt:lpstr>
      <vt:lpstr>DengXian Light</vt:lpstr>
      <vt:lpstr>宋体</vt:lpstr>
      <vt:lpstr>Arial</vt:lpstr>
      <vt:lpstr>Calibri</vt:lpstr>
      <vt:lpstr>Calibri Light</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86</cp:revision>
  <dcterms:created xsi:type="dcterms:W3CDTF">2018-03-14T12:19:45Z</dcterms:created>
  <dcterms:modified xsi:type="dcterms:W3CDTF">2023-03-06T08:18:07Z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