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47" r:id="rId7"/>
    <p:sldId id="1550"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887" r:id="rId24"/>
    <p:sldId id="888" r:id="rId25"/>
    <p:sldId id="889" r:id="rId26"/>
    <p:sldId id="890" r:id="rId27"/>
    <p:sldId id="891" r:id="rId28"/>
    <p:sldId id="892" r:id="rId29"/>
    <p:sldId id="894" r:id="rId30"/>
    <p:sldId id="895" r:id="rId31"/>
    <p:sldId id="896" r:id="rId32"/>
    <p:sldId id="897" r:id="rId33"/>
    <p:sldId id="898" r:id="rId34"/>
    <p:sldId id="899" r:id="rId35"/>
    <p:sldId id="900" r:id="rId36"/>
    <p:sldId id="901" r:id="rId37"/>
    <p:sldId id="902" r:id="rId38"/>
    <p:sldId id="903" r:id="rId39"/>
    <p:sldId id="904" r:id="rId40"/>
    <p:sldId id="906" r:id="rId41"/>
    <p:sldId id="907" r:id="rId42"/>
    <p:sldId id="1548" r:id="rId43"/>
    <p:sldId id="910" r:id="rId44"/>
    <p:sldId id="919" r:id="rId45"/>
    <p:sldId id="1538" r:id="rId46"/>
    <p:sldId id="1546" r:id="rId47"/>
    <p:sldId id="360" r:id="rId48"/>
    <p:sldId id="1551" r:id="rId49"/>
    <p:sldId id="1504" r:id="rId50"/>
    <p:sldId id="1500" r:id="rId51"/>
    <p:sldId id="1505" r:id="rId52"/>
    <p:sldId id="1503" r:id="rId53"/>
    <p:sldId id="1510"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D1F9F-C775-4EC5-9F09-2C58489238A6}" v="2" dt="2022-12-12T09:22:17.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4" autoAdjust="0"/>
    <p:restoredTop sz="91632" autoAdjust="0"/>
  </p:normalViewPr>
  <p:slideViewPr>
    <p:cSldViewPr snapToGrid="0">
      <p:cViewPr varScale="1">
        <p:scale>
          <a:sx n="50" d="100"/>
          <a:sy n="50" d="100"/>
        </p:scale>
        <p:origin x="42" y="118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Van Zyl" userId="e994ea3f2aec2a85" providerId="LiveId" clId="{DD9D1F9F-C775-4EC5-9F09-2C58489238A6}"/>
    <pc:docChg chg="modSld">
      <pc:chgData name="Melanie Van Zyl" userId="e994ea3f2aec2a85" providerId="LiveId" clId="{DD9D1F9F-C775-4EC5-9F09-2C58489238A6}" dt="2022-12-12T09:22:17.163" v="1"/>
      <pc:docMkLst>
        <pc:docMk/>
      </pc:docMkLst>
      <pc:sldChg chg="addSp delSp modSp">
        <pc:chgData name="Melanie Van Zyl" userId="e994ea3f2aec2a85" providerId="LiveId" clId="{DD9D1F9F-C775-4EC5-9F09-2C58489238A6}" dt="2022-12-12T09:22:17.163" v="1"/>
        <pc:sldMkLst>
          <pc:docMk/>
          <pc:sldMk cId="2860053902" sldId="493"/>
        </pc:sldMkLst>
        <pc:picChg chg="add mod">
          <ac:chgData name="Melanie Van Zyl" userId="e994ea3f2aec2a85" providerId="LiveId" clId="{DD9D1F9F-C775-4EC5-9F09-2C58489238A6}" dt="2022-12-12T09:22:17.163" v="1"/>
          <ac:picMkLst>
            <pc:docMk/>
            <pc:sldMk cId="2860053902" sldId="493"/>
            <ac:picMk id="2" creationId="{A9316B07-48B7-31E9-FC93-D7B316531299}"/>
          </ac:picMkLst>
        </pc:picChg>
        <pc:picChg chg="add mod">
          <ac:chgData name="Melanie Van Zyl" userId="e994ea3f2aec2a85" providerId="LiveId" clId="{DD9D1F9F-C775-4EC5-9F09-2C58489238A6}" dt="2022-12-12T09:22:17.163" v="1"/>
          <ac:picMkLst>
            <pc:docMk/>
            <pc:sldMk cId="2860053902" sldId="493"/>
            <ac:picMk id="3" creationId="{403C54C0-05A6-D350-28D7-AFFACAB8AB1C}"/>
          </ac:picMkLst>
        </pc:picChg>
        <pc:picChg chg="add mod">
          <ac:chgData name="Melanie Van Zyl" userId="e994ea3f2aec2a85" providerId="LiveId" clId="{DD9D1F9F-C775-4EC5-9F09-2C58489238A6}" dt="2022-12-12T09:22:17.163" v="1"/>
          <ac:picMkLst>
            <pc:docMk/>
            <pc:sldMk cId="2860053902" sldId="493"/>
            <ac:picMk id="4" creationId="{B00E1647-B320-B372-7120-6A56AB7328AC}"/>
          </ac:picMkLst>
        </pc:picChg>
        <pc:picChg chg="add mod">
          <ac:chgData name="Melanie Van Zyl" userId="e994ea3f2aec2a85" providerId="LiveId" clId="{DD9D1F9F-C775-4EC5-9F09-2C58489238A6}" dt="2022-12-12T09:22:17.163" v="1"/>
          <ac:picMkLst>
            <pc:docMk/>
            <pc:sldMk cId="2860053902" sldId="493"/>
            <ac:picMk id="5" creationId="{08A4E706-A2BF-11ED-49F4-9A60AE61CCE7}"/>
          </ac:picMkLst>
        </pc:picChg>
        <pc:picChg chg="add mod">
          <ac:chgData name="Melanie Van Zyl" userId="e994ea3f2aec2a85" providerId="LiveId" clId="{DD9D1F9F-C775-4EC5-9F09-2C58489238A6}" dt="2022-12-12T09:22:17.163" v="1"/>
          <ac:picMkLst>
            <pc:docMk/>
            <pc:sldMk cId="2860053902" sldId="493"/>
            <ac:picMk id="6" creationId="{B2D94831-422A-BC7A-07C1-0D1CF89ABDE9}"/>
          </ac:picMkLst>
        </pc:picChg>
        <pc:picChg chg="add mod">
          <ac:chgData name="Melanie Van Zyl" userId="e994ea3f2aec2a85" providerId="LiveId" clId="{DD9D1F9F-C775-4EC5-9F09-2C58489238A6}" dt="2022-12-12T09:22:17.163" v="1"/>
          <ac:picMkLst>
            <pc:docMk/>
            <pc:sldMk cId="2860053902" sldId="493"/>
            <ac:picMk id="7" creationId="{39F86E1A-6813-6F0A-0D29-CBEEE34D61FD}"/>
          </ac:picMkLst>
        </pc:picChg>
        <pc:picChg chg="add mod">
          <ac:chgData name="Melanie Van Zyl" userId="e994ea3f2aec2a85" providerId="LiveId" clId="{DD9D1F9F-C775-4EC5-9F09-2C58489238A6}" dt="2022-12-12T09:22:17.163" v="1"/>
          <ac:picMkLst>
            <pc:docMk/>
            <pc:sldMk cId="2860053902" sldId="493"/>
            <ac:picMk id="8" creationId="{8652E776-1963-F318-552D-DF3C92E84F0E}"/>
          </ac:picMkLst>
        </pc:picChg>
        <pc:picChg chg="add mod">
          <ac:chgData name="Melanie Van Zyl" userId="e994ea3f2aec2a85" providerId="LiveId" clId="{DD9D1F9F-C775-4EC5-9F09-2C58489238A6}" dt="2022-12-12T09:22:17.163" v="1"/>
          <ac:picMkLst>
            <pc:docMk/>
            <pc:sldMk cId="2860053902" sldId="493"/>
            <ac:picMk id="9" creationId="{B72A0E0B-396A-E913-C033-2A35F476F9A2}"/>
          </ac:picMkLst>
        </pc:picChg>
        <pc:picChg chg="add mod">
          <ac:chgData name="Melanie Van Zyl" userId="e994ea3f2aec2a85" providerId="LiveId" clId="{DD9D1F9F-C775-4EC5-9F09-2C58489238A6}" dt="2022-12-12T09:22:17.163" v="1"/>
          <ac:picMkLst>
            <pc:docMk/>
            <pc:sldMk cId="2860053902" sldId="493"/>
            <ac:picMk id="10" creationId="{70BC050F-CA20-2357-CC9D-99F60C8AF542}"/>
          </ac:picMkLst>
        </pc:picChg>
        <pc:picChg chg="add mod">
          <ac:chgData name="Melanie Van Zyl" userId="e994ea3f2aec2a85" providerId="LiveId" clId="{DD9D1F9F-C775-4EC5-9F09-2C58489238A6}" dt="2022-12-12T09:22:17.163" v="1"/>
          <ac:picMkLst>
            <pc:docMk/>
            <pc:sldMk cId="2860053902" sldId="493"/>
            <ac:picMk id="12" creationId="{0FBFCAE9-EF0A-0AA9-0CD0-EC6029D98C00}"/>
          </ac:picMkLst>
        </pc:picChg>
        <pc:picChg chg="add mod">
          <ac:chgData name="Melanie Van Zyl" userId="e994ea3f2aec2a85" providerId="LiveId" clId="{DD9D1F9F-C775-4EC5-9F09-2C58489238A6}" dt="2022-12-12T09:22:17.163" v="1"/>
          <ac:picMkLst>
            <pc:docMk/>
            <pc:sldMk cId="2860053902" sldId="493"/>
            <ac:picMk id="13" creationId="{2F36DD4F-1F18-1A79-B3FE-F4695F1B5BCB}"/>
          </ac:picMkLst>
        </pc:picChg>
        <pc:picChg chg="add mod">
          <ac:chgData name="Melanie Van Zyl" userId="e994ea3f2aec2a85" providerId="LiveId" clId="{DD9D1F9F-C775-4EC5-9F09-2C58489238A6}" dt="2022-12-12T09:22:17.163" v="1"/>
          <ac:picMkLst>
            <pc:docMk/>
            <pc:sldMk cId="2860053902" sldId="493"/>
            <ac:picMk id="14" creationId="{05B0BFF0-796F-AA43-D24A-6F6D12DE0823}"/>
          </ac:picMkLst>
        </pc:picChg>
        <pc:picChg chg="add mod">
          <ac:chgData name="Melanie Van Zyl" userId="e994ea3f2aec2a85" providerId="LiveId" clId="{DD9D1F9F-C775-4EC5-9F09-2C58489238A6}" dt="2022-12-12T09:22:17.163" v="1"/>
          <ac:picMkLst>
            <pc:docMk/>
            <pc:sldMk cId="2860053902" sldId="493"/>
            <ac:picMk id="15" creationId="{C1786210-2640-A41C-0EEF-A176F64DD473}"/>
          </ac:picMkLst>
        </pc:picChg>
        <pc:picChg chg="add mod">
          <ac:chgData name="Melanie Van Zyl" userId="e994ea3f2aec2a85" providerId="LiveId" clId="{DD9D1F9F-C775-4EC5-9F09-2C58489238A6}" dt="2022-12-12T09:22:17.163" v="1"/>
          <ac:picMkLst>
            <pc:docMk/>
            <pc:sldMk cId="2860053902" sldId="493"/>
            <ac:picMk id="16" creationId="{39F4F46D-3DF8-2E88-94AB-C904DE5887E9}"/>
          </ac:picMkLst>
        </pc:picChg>
        <pc:picChg chg="add mod">
          <ac:chgData name="Melanie Van Zyl" userId="e994ea3f2aec2a85" providerId="LiveId" clId="{DD9D1F9F-C775-4EC5-9F09-2C58489238A6}" dt="2022-12-12T09:22:17.163" v="1"/>
          <ac:picMkLst>
            <pc:docMk/>
            <pc:sldMk cId="2860053902" sldId="493"/>
            <ac:picMk id="17" creationId="{3BA6E324-B8D4-DE08-5648-9BD7BBA11457}"/>
          </ac:picMkLst>
        </pc:picChg>
        <pc:picChg chg="add mod">
          <ac:chgData name="Melanie Van Zyl" userId="e994ea3f2aec2a85" providerId="LiveId" clId="{DD9D1F9F-C775-4EC5-9F09-2C58489238A6}" dt="2022-12-12T09:22:17.163" v="1"/>
          <ac:picMkLst>
            <pc:docMk/>
            <pc:sldMk cId="2860053902" sldId="493"/>
            <ac:picMk id="18" creationId="{D44BD497-590E-D409-4362-DED588DF8CCD}"/>
          </ac:picMkLst>
        </pc:picChg>
        <pc:picChg chg="del">
          <ac:chgData name="Melanie Van Zyl" userId="e994ea3f2aec2a85" providerId="LiveId" clId="{DD9D1F9F-C775-4EC5-9F09-2C58489238A6}" dt="2022-12-12T09:22:10.781" v="0" actId="478"/>
          <ac:picMkLst>
            <pc:docMk/>
            <pc:sldMk cId="2860053902" sldId="493"/>
            <ac:picMk id="30" creationId="{0DB3A38A-CE0C-488A-B87F-37FFDD2E1D86}"/>
          </ac:picMkLst>
        </pc:picChg>
        <pc:picChg chg="del">
          <ac:chgData name="Melanie Van Zyl" userId="e994ea3f2aec2a85" providerId="LiveId" clId="{DD9D1F9F-C775-4EC5-9F09-2C58489238A6}" dt="2022-12-12T09:22:10.781" v="0" actId="478"/>
          <ac:picMkLst>
            <pc:docMk/>
            <pc:sldMk cId="2860053902" sldId="493"/>
            <ac:picMk id="44" creationId="{5804FC85-67E1-4C1D-A768-A4E046E7F9EC}"/>
          </ac:picMkLst>
        </pc:picChg>
        <pc:picChg chg="del">
          <ac:chgData name="Melanie Van Zyl" userId="e994ea3f2aec2a85" providerId="LiveId" clId="{DD9D1F9F-C775-4EC5-9F09-2C58489238A6}" dt="2022-12-12T09:22:10.781" v="0" actId="478"/>
          <ac:picMkLst>
            <pc:docMk/>
            <pc:sldMk cId="2860053902" sldId="493"/>
            <ac:picMk id="45" creationId="{5D685488-5751-4610-AE1F-6A7C4BE390AF}"/>
          </ac:picMkLst>
        </pc:picChg>
        <pc:picChg chg="del">
          <ac:chgData name="Melanie Van Zyl" userId="e994ea3f2aec2a85" providerId="LiveId" clId="{DD9D1F9F-C775-4EC5-9F09-2C58489238A6}" dt="2022-12-12T09:22:10.781" v="0" actId="478"/>
          <ac:picMkLst>
            <pc:docMk/>
            <pc:sldMk cId="2860053902" sldId="493"/>
            <ac:picMk id="46" creationId="{1CCB6A1E-9C8F-4CF7-8854-7EAED2AC6848}"/>
          </ac:picMkLst>
        </pc:picChg>
        <pc:picChg chg="del">
          <ac:chgData name="Melanie Van Zyl" userId="e994ea3f2aec2a85" providerId="LiveId" clId="{DD9D1F9F-C775-4EC5-9F09-2C58489238A6}" dt="2022-12-12T09:22:10.781" v="0" actId="478"/>
          <ac:picMkLst>
            <pc:docMk/>
            <pc:sldMk cId="2860053902" sldId="493"/>
            <ac:picMk id="47" creationId="{906DB6B8-FB70-49A9-90A8-CE08CF7A3FCC}"/>
          </ac:picMkLst>
        </pc:picChg>
        <pc:picChg chg="del">
          <ac:chgData name="Melanie Van Zyl" userId="e994ea3f2aec2a85" providerId="LiveId" clId="{DD9D1F9F-C775-4EC5-9F09-2C58489238A6}" dt="2022-12-12T09:22:10.781" v="0" actId="478"/>
          <ac:picMkLst>
            <pc:docMk/>
            <pc:sldMk cId="2860053902" sldId="493"/>
            <ac:picMk id="48" creationId="{829E41C9-1208-4F5B-9B72-C350895017BC}"/>
          </ac:picMkLst>
        </pc:picChg>
        <pc:picChg chg="del">
          <ac:chgData name="Melanie Van Zyl" userId="e994ea3f2aec2a85" providerId="LiveId" clId="{DD9D1F9F-C775-4EC5-9F09-2C58489238A6}" dt="2022-12-12T09:22:10.781" v="0" actId="478"/>
          <ac:picMkLst>
            <pc:docMk/>
            <pc:sldMk cId="2860053902" sldId="493"/>
            <ac:picMk id="49" creationId="{3F300468-6315-4AAF-9348-32BCBBA8F5D3}"/>
          </ac:picMkLst>
        </pc:picChg>
        <pc:picChg chg="del">
          <ac:chgData name="Melanie Van Zyl" userId="e994ea3f2aec2a85" providerId="LiveId" clId="{DD9D1F9F-C775-4EC5-9F09-2C58489238A6}" dt="2022-12-12T09:22:10.781" v="0" actId="478"/>
          <ac:picMkLst>
            <pc:docMk/>
            <pc:sldMk cId="2860053902" sldId="493"/>
            <ac:picMk id="50" creationId="{7722CF4D-7FE1-45B8-81FB-B3A16FBB595C}"/>
          </ac:picMkLst>
        </pc:picChg>
        <pc:picChg chg="del">
          <ac:chgData name="Melanie Van Zyl" userId="e994ea3f2aec2a85" providerId="LiveId" clId="{DD9D1F9F-C775-4EC5-9F09-2C58489238A6}" dt="2022-12-12T09:22:10.781" v="0" actId="478"/>
          <ac:picMkLst>
            <pc:docMk/>
            <pc:sldMk cId="2860053902" sldId="493"/>
            <ac:picMk id="51" creationId="{71E22DBF-B29C-4402-8AEA-178EA3063525}"/>
          </ac:picMkLst>
        </pc:picChg>
        <pc:picChg chg="del">
          <ac:chgData name="Melanie Van Zyl" userId="e994ea3f2aec2a85" providerId="LiveId" clId="{DD9D1F9F-C775-4EC5-9F09-2C58489238A6}" dt="2022-12-12T09:22:10.781" v="0" actId="478"/>
          <ac:picMkLst>
            <pc:docMk/>
            <pc:sldMk cId="2860053902" sldId="493"/>
            <ac:picMk id="53" creationId="{D9C0948D-3FA9-4C7F-8D52-47741C98F9D4}"/>
          </ac:picMkLst>
        </pc:picChg>
        <pc:picChg chg="del">
          <ac:chgData name="Melanie Van Zyl" userId="e994ea3f2aec2a85" providerId="LiveId" clId="{DD9D1F9F-C775-4EC5-9F09-2C58489238A6}" dt="2022-12-12T09:22:10.781" v="0" actId="478"/>
          <ac:picMkLst>
            <pc:docMk/>
            <pc:sldMk cId="2860053902" sldId="493"/>
            <ac:picMk id="54" creationId="{F3617B43-1542-4F3C-956C-3E408F634F03}"/>
          </ac:picMkLst>
        </pc:picChg>
        <pc:picChg chg="del">
          <ac:chgData name="Melanie Van Zyl" userId="e994ea3f2aec2a85" providerId="LiveId" clId="{DD9D1F9F-C775-4EC5-9F09-2C58489238A6}" dt="2022-12-12T09:22:10.781" v="0" actId="478"/>
          <ac:picMkLst>
            <pc:docMk/>
            <pc:sldMk cId="2860053902" sldId="493"/>
            <ac:picMk id="64" creationId="{2850122E-32F6-40C4-AEC8-C4B0EC346A7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3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2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30C1:R35C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oleObject" Target="file:///X:\2021-04-12to04-16%20(A5)%20C53517%20SoftMARS\00_Data_Reference.xlsm!pptxLink1!R9C4"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oleObject" Target="file:///X:\2021-04-12to04-16%20(A5)%20C53517%20SoftMARS\00_Data_Reference.xlsm!pptxLink1!R9C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file:///X:\2021-04-12to04-16%20(A5)%20C53517%20SoftMARS\00_Data_Reference.xlsm!pptxLink7!R2C2:R16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file:///X:\2021-04-12to04-16%20(A5)%20C53517%20SoftMARS\00_Data_Reference.xlsm!pptxLink7!R18C2:R32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file:///X:\2021-04-12to04-16%20(A5)%20C53517%20SoftMARS\00_Data_Reference.xlsm!pptxCover!R26C2:R33C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sei.cmu.edu/library/asset-view.cfm?assetid=20208" TargetMode="External"/><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3.emf"/><Relationship Id="rId4" Type="http://schemas.openxmlformats.org/officeDocument/2006/relationships/oleObject" Target="file:///X:\2021-04-12to04-16%20(A5)%20C53517%20SoftMARS\00_Data_Reference.xlsm!pptxCover!R23C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8.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58714407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name="Macro-Enabled Worksheet" r:id="rId2" imgW="5196769" imgH="3116588" progId="Excel.SheetMacroEnabled.12">
                  <p:link updateAutomatic="1"/>
                </p:oleObj>
              </mc:Choice>
              <mc:Fallback>
                <p:oleObj name="Macro-Enabled Worksheet" r:id="rId2" imgW="5196769" imgH="3116588" progId="Excel.SheetMacroEnabled.12">
                  <p:link updateAutomatic="1"/>
                  <p:pic>
                    <p:nvPicPr>
                      <p:cNvPr id="2" name="Object 1">
                        <a:extLst>
                          <a:ext uri="{FF2B5EF4-FFF2-40B4-BE49-F238E27FC236}">
                            <a16:creationId xmlns:a16="http://schemas.microsoft.com/office/drawing/2014/main" id="{B8B9ADBE-4D60-4D63-BCF7-E9F427C74524}"/>
                          </a:ext>
                        </a:extLst>
                      </p:cNvPr>
                      <p:cNvPicPr/>
                      <p:nvPr/>
                    </p:nvPicPr>
                    <p:blipFill>
                      <a:blip r:embed="rId3"/>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8622095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167364208"/>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5" name="Object 4">
                        <a:extLst>
                          <a:ext uri="{FF2B5EF4-FFF2-40B4-BE49-F238E27FC236}">
                            <a16:creationId xmlns:a16="http://schemas.microsoft.com/office/drawing/2014/main" id="{49664E61-F038-4552-B7C5-B571E0E1A96A}"/>
                          </a:ext>
                        </a:extLst>
                      </p:cNvPr>
                      <p:cNvPicPr/>
                      <p:nvPr/>
                    </p:nvPicPr>
                    <p:blipFill>
                      <a:blip r:embed="rId7"/>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275906077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2" name="Object 1">
                        <a:extLst>
                          <a:ext uri="{FF2B5EF4-FFF2-40B4-BE49-F238E27FC236}">
                            <a16:creationId xmlns:a16="http://schemas.microsoft.com/office/drawing/2014/main" id="{F449B2C3-7394-404B-BC0E-2D5A28533002}"/>
                          </a:ext>
                        </a:extLst>
                      </p:cNvPr>
                      <p:cNvPicPr/>
                      <p:nvPr/>
                    </p:nvPicPr>
                    <p:blipFill>
                      <a:blip r:embed="rId4"/>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237978812"/>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2" name="Object 1">
                        <a:extLst>
                          <a:ext uri="{FF2B5EF4-FFF2-40B4-BE49-F238E27FC236}">
                            <a16:creationId xmlns:a16="http://schemas.microsoft.com/office/drawing/2014/main" id="{8484F069-F116-4F8E-91F9-6DA4C70CE468}"/>
                          </a:ext>
                        </a:extLst>
                      </p:cNvPr>
                      <p:cNvPicPr/>
                      <p:nvPr/>
                    </p:nvPicPr>
                    <p:blipFill>
                      <a:blip r:embed="rId4"/>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602546015"/>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name="Macro-Enabled Worksheet" r:id="rId3" imgW="7437262" imgH="1196490" progId="Excel.SheetMacroEnabled.12">
                  <p:link updateAutomatic="1"/>
                </p:oleObj>
              </mc:Choice>
              <mc:Fallback>
                <p:oleObj name="Macro-Enabled Worksheet" r:id="rId3" imgW="7437262" imgH="1196490" progId="Excel.SheetMacroEnabled.12">
                  <p:link updateAutomatic="1"/>
                  <p:pic>
                    <p:nvPicPr>
                      <p:cNvPr id="2" name="Object 1">
                        <a:extLst>
                          <a:ext uri="{FF2B5EF4-FFF2-40B4-BE49-F238E27FC236}">
                            <a16:creationId xmlns:a16="http://schemas.microsoft.com/office/drawing/2014/main" id="{110942FF-2240-4B68-8644-23EA109C8919}"/>
                          </a:ext>
                        </a:extLst>
                      </p:cNvPr>
                      <p:cNvPicPr/>
                      <p:nvPr/>
                    </p:nvPicPr>
                    <p:blipFill>
                      <a:blip r:embed="rId4"/>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194531704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3" name="Object 2">
                        <a:extLst>
                          <a:ext uri="{FF2B5EF4-FFF2-40B4-BE49-F238E27FC236}">
                            <a16:creationId xmlns:a16="http://schemas.microsoft.com/office/drawing/2014/main" id="{212582CF-2677-4AC8-90A0-FD5C774ECFF6}"/>
                          </a:ext>
                        </a:extLst>
                      </p:cNvPr>
                      <p:cNvPicPr/>
                      <p:nvPr/>
                    </p:nvPicPr>
                    <p:blipFill>
                      <a:blip r:embed="rId4"/>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34070021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3" name="Object 2">
                        <a:extLst>
                          <a:ext uri="{FF2B5EF4-FFF2-40B4-BE49-F238E27FC236}">
                            <a16:creationId xmlns:a16="http://schemas.microsoft.com/office/drawing/2014/main" id="{5379DEB1-F0B7-4BEB-8ADB-13FF265847B2}"/>
                          </a:ext>
                        </a:extLst>
                      </p:cNvPr>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3670267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4" name="Object 3">
                        <a:extLst>
                          <a:ext uri="{FF2B5EF4-FFF2-40B4-BE49-F238E27FC236}">
                            <a16:creationId xmlns:a16="http://schemas.microsoft.com/office/drawing/2014/main" id="{A40969C2-A165-4C93-A3E6-CC9064950839}"/>
                          </a:ext>
                        </a:extLst>
                      </p:cNvPr>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A9316B07-48B7-31E9-FC93-D7B31653129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403C54C0-05A6-D350-28D7-AFFACAB8AB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B00E1647-B320-B372-7120-6A56AB7328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08A4E706-A2BF-11ED-49F4-9A60AE61CC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2D94831-422A-BC7A-07C1-0D1CF89ABDE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39F86E1A-6813-6F0A-0D29-CBEEE34D61FD}"/>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8652E776-1963-F318-552D-DF3C92E84F0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2A0E0B-396A-E913-C033-2A35F476F9A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70BC050F-CA20-2357-CC9D-99F60C8AF54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0FBFCAE9-EF0A-0AA9-0CD0-EC6029D98C00}"/>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2F36DD4F-1F18-1A79-B3FE-F4695F1B5BC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05B0BFF0-796F-AA43-D24A-6F6D12DE08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1786210-2640-A41C-0EEF-A176F64DD473}"/>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39F4F46D-3DF8-2E88-94AB-C904DE5887E9}"/>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3BA6E324-B8D4-DE08-5648-9BD7BBA11457}"/>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D44BD497-590E-D409-4362-DED588DF8CCD}"/>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656808825"/>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7885769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7" name="Object 6">
                        <a:extLst>
                          <a:ext uri="{FF2B5EF4-FFF2-40B4-BE49-F238E27FC236}">
                            <a16:creationId xmlns:a16="http://schemas.microsoft.com/office/drawing/2014/main" id="{7E382923-D01A-4807-A6F7-0DA8BA607675}"/>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17331873"/>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name="Macro-Enabled Worksheet" r:id="rId3" imgW="12626375" imgH="4396653" progId="Excel.SheetMacroEnabled.12">
                  <p:link updateAutomatic="1"/>
                </p:oleObj>
              </mc:Choice>
              <mc:Fallback>
                <p:oleObj name="Macro-Enabled Worksheet" r:id="rId3" imgW="12626375" imgH="4396653" progId="Excel.SheetMacroEnabled.12">
                  <p:link updateAutomatic="1"/>
                  <p:pic>
                    <p:nvPicPr>
                      <p:cNvPr id="2" name="Object 1">
                        <a:extLst>
                          <a:ext uri="{FF2B5EF4-FFF2-40B4-BE49-F238E27FC236}">
                            <a16:creationId xmlns:a16="http://schemas.microsoft.com/office/drawing/2014/main" id="{58972A5E-A6FC-4357-9F5F-83EB57C57EE0}"/>
                          </a:ext>
                        </a:extLst>
                      </p:cNvPr>
                      <p:cNvPicPr/>
                      <p:nvPr/>
                    </p:nvPicPr>
                    <p:blipFill>
                      <a:blip r:embed="rId4"/>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27768282"/>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name="Macro-Enabled Worksheet" r:id="rId2" imgW="8580049" imgH="1988749" progId="Excel.SheetMacroEnabled.12">
                  <p:link updateAutomatic="1"/>
                </p:oleObj>
              </mc:Choice>
              <mc:Fallback>
                <p:oleObj name="Macro-Enabled Worksheet" r:id="rId2" imgW="8580049" imgH="1988749" progId="Excel.SheetMacroEnabled.12">
                  <p:link updateAutomatic="1"/>
                  <p:pic>
                    <p:nvPicPr>
                      <p:cNvPr id="4" name="Object 3">
                        <a:extLst>
                          <a:ext uri="{FF2B5EF4-FFF2-40B4-BE49-F238E27FC236}">
                            <a16:creationId xmlns:a16="http://schemas.microsoft.com/office/drawing/2014/main" id="{A69442D9-C7CA-46D7-9026-BAFCAC0C3C94}"/>
                          </a:ext>
                        </a:extLst>
                      </p:cNvPr>
                      <p:cNvPicPr/>
                      <p:nvPr/>
                    </p:nvPicPr>
                    <p:blipFill>
                      <a:blip r:embed="rId3"/>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892681324"/>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name="Macro-Enabled Worksheet" r:id="rId2" imgW="8580049" imgH="2979286" progId="Excel.SheetMacroEnabled.12">
                  <p:link updateAutomatic="1"/>
                </p:oleObj>
              </mc:Choice>
              <mc:Fallback>
                <p:oleObj name="Macro-Enabled Worksheet" r:id="rId2" imgW="8580049" imgH="2979286" progId="Excel.SheetMacroEnabled.12">
                  <p:link updateAutomatic="1"/>
                  <p:pic>
                    <p:nvPicPr>
                      <p:cNvPr id="3" name="Object 2">
                        <a:extLst>
                          <a:ext uri="{FF2B5EF4-FFF2-40B4-BE49-F238E27FC236}">
                            <a16:creationId xmlns:a16="http://schemas.microsoft.com/office/drawing/2014/main" id="{F0C0BC17-AB37-4DA5-A9B9-89E64CFEB916}"/>
                          </a:ext>
                        </a:extLst>
                      </p:cNvPr>
                      <p:cNvPicPr/>
                      <p:nvPr/>
                    </p:nvPicPr>
                    <p:blipFill>
                      <a:blip r:embed="rId3"/>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548926546"/>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name="Macro-Enabled Worksheet" r:id="rId2" imgW="9060215" imgH="1821172" progId="Excel.SheetMacroEnabled.12">
                  <p:link updateAutomatic="1"/>
                </p:oleObj>
              </mc:Choice>
              <mc:Fallback>
                <p:oleObj name="Macro-Enabled Worksheet" r:id="rId2" imgW="9060215" imgH="1821172" progId="Excel.SheetMacroEnabled.12">
                  <p:link updateAutomatic="1"/>
                  <p:pic>
                    <p:nvPicPr>
                      <p:cNvPr id="4" name="Object 3">
                        <a:extLst>
                          <a:ext uri="{FF2B5EF4-FFF2-40B4-BE49-F238E27FC236}">
                            <a16:creationId xmlns:a16="http://schemas.microsoft.com/office/drawing/2014/main" id="{438F48CD-7B73-434D-8CB1-0209E90E0D00}"/>
                          </a:ext>
                        </a:extLst>
                      </p:cNvPr>
                      <p:cNvPicPr/>
                      <p:nvPr/>
                    </p:nvPicPr>
                    <p:blipFill>
                      <a:blip r:embed="rId3"/>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1659965602"/>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name="Macro-Enabled Worksheet" r:id="rId4" imgW="2933735" imgH="693333" progId="Excel.SheetMacroEnabled.12">
                  <p:link updateAutomatic="1"/>
                </p:oleObj>
              </mc:Choice>
              <mc:Fallback>
                <p:oleObj name="Macro-Enabled Worksheet" r:id="rId4" imgW="2933735" imgH="693333" progId="Excel.SheetMacroEnabled.12">
                  <p:link updateAutomatic="1"/>
                  <p:pic>
                    <p:nvPicPr>
                      <p:cNvPr id="3" name="Object 2">
                        <a:extLst>
                          <a:ext uri="{FF2B5EF4-FFF2-40B4-BE49-F238E27FC236}">
                            <a16:creationId xmlns:a16="http://schemas.microsoft.com/office/drawing/2014/main" id="{0087D77D-32ED-46B1-B2AA-DF1650A818EF}"/>
                          </a:ext>
                        </a:extLst>
                      </p:cNvPr>
                      <p:cNvPicPr/>
                      <p:nvPr/>
                    </p:nvPicPr>
                    <p:blipFill>
                      <a:blip r:embed="rId5"/>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50286899"/>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2" name="Object 1">
                        <a:extLst>
                          <a:ext uri="{FF2B5EF4-FFF2-40B4-BE49-F238E27FC236}">
                            <a16:creationId xmlns:a16="http://schemas.microsoft.com/office/drawing/2014/main" id="{F0834E9F-5D77-4D80-9135-468AD546C5ED}"/>
                          </a:ext>
                        </a:extLst>
                      </p:cNvPr>
                      <p:cNvPicPr/>
                      <p:nvPr/>
                    </p:nvPicPr>
                    <p:blipFill>
                      <a:blip r:embed="rId4"/>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54998027"/>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3" name="Object 2">
                        <a:extLst>
                          <a:ext uri="{FF2B5EF4-FFF2-40B4-BE49-F238E27FC236}">
                            <a16:creationId xmlns:a16="http://schemas.microsoft.com/office/drawing/2014/main" id="{0EB7EFCD-0F5E-4911-B397-E6C1C181361B}"/>
                          </a:ext>
                        </a:extLst>
                      </p:cNvPr>
                      <p:cNvPicPr/>
                      <p:nvPr/>
                    </p:nvPicPr>
                    <p:blipFill>
                      <a:blip r:embed="rId4"/>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159895942"/>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3" name="Object 2">
                        <a:extLst>
                          <a:ext uri="{FF2B5EF4-FFF2-40B4-BE49-F238E27FC236}">
                            <a16:creationId xmlns:a16="http://schemas.microsoft.com/office/drawing/2014/main" id="{CBD7C3AC-6FAD-48FF-80E6-B156EB53802A}"/>
                          </a:ext>
                        </a:extLst>
                      </p:cNvPr>
                      <p:cNvPicPr/>
                      <p:nvPr/>
                    </p:nvPicPr>
                    <p:blipFill>
                      <a:blip r:embed="rId4"/>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1010</TotalTime>
  <Words>4677</Words>
  <Application>Microsoft Office PowerPoint</Application>
  <PresentationFormat>Widescreen</PresentationFormat>
  <Paragraphs>285</Paragraphs>
  <Slides>54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Melanie Van Zyl</cp:lastModifiedBy>
  <cp:revision>81</cp:revision>
  <cp:lastPrinted>2020-11-23T18:22:15Z</cp:lastPrinted>
  <dcterms:created xsi:type="dcterms:W3CDTF">2020-11-22T06:57:57Z</dcterms:created>
  <dcterms:modified xsi:type="dcterms:W3CDTF">2022-12-12T09:22:19Z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