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911" r:id="rId7"/>
    <p:sldId id="270" r:id="rId8"/>
    <p:sldId id="928" r:id="rId9"/>
    <p:sldId id="310" r:id="rId10"/>
    <p:sldId id="1497" r:id="rId11"/>
    <p:sldId id="912" r:id="rId12"/>
    <p:sldId id="298" r:id="rId13"/>
    <p:sldId id="15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3-12to03-17%20Demo2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3-12to03-17%20Demo2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3-12to03-17%20Demo2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88339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20678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93449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36123"/>
              </p:ext>
            </p:extLst>
          </p:nvPr>
        </p:nvGraphicFramePr>
        <p:xfrm>
          <a:off x="1173209" y="2118419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997112" progId="Excel.SheetMacroEnabled.12">
                  <p:link updateAutomatic="1"/>
                </p:oleObj>
              </mc:Choice>
              <mc:Fallback>
                <p:oleObj name="Macro-Enabled Worksheet" r:id="rId3" imgW="8407504" imgH="9971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209" y="2118419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439130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469145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72e3a154-4955-46c3-9573-e9dec3e1f19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427</Words>
  <Application>Microsoft Office PowerPoint</Application>
  <PresentationFormat>Widescreen</PresentationFormat>
  <Paragraphs>43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SimSun</vt:lpstr>
      <vt:lpstr>Arial</vt:lpstr>
      <vt:lpstr>Calibri</vt:lpstr>
      <vt:lpstr>Calibri Light</vt:lpstr>
      <vt:lpstr>Office Theme</vt:lpstr>
      <vt:lpstr>S:\2021-03-12to03-17 Demo2\00_Data_Reference.xlsm!pptxCover!R4C2:R12C2</vt:lpstr>
      <vt:lpstr>S:\2021-03-12to03-17 Demo2\00_Data_Reference.xlsm!pptxCover!R15C2:R17C2</vt:lpstr>
      <vt:lpstr>S:\2021-03-12to03-17 Demo2\00_Data_Reference.xlsm!pptxCover!R23C2</vt:lpstr>
      <vt:lpstr>S:\2021-03-12to03-17 Demo2\00_Data_Reference.xlsm!pptxLink1!R1C1:R7C2</vt:lpstr>
      <vt:lpstr>S:\2021-03-12to03-17 Demo2\00_Data_Reference.xlsm!pptxLink1!R9C1:R17C2</vt:lpstr>
      <vt:lpstr>S:\2021-03-12to03-17 Demo2\00_Data_Reference.xlsm!pptxLink1!R19C1:R30C2</vt:lpstr>
      <vt:lpstr>PowerPoint Presentation</vt:lpstr>
      <vt:lpstr>PowerPoint Presentation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44</cp:revision>
  <dcterms:created xsi:type="dcterms:W3CDTF">2018-03-14T12:19:45Z</dcterms:created>
  <dcterms:modified xsi:type="dcterms:W3CDTF">2021-02-13T20:46:36Z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