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1513" r:id="rId14"/>
    <p:sldId id="914" r:id="rId15"/>
    <p:sldId id="915" r:id="rId16"/>
    <p:sldId id="1506" r:id="rId17"/>
    <p:sldId id="1507" r:id="rId18"/>
    <p:sldId id="912" r:id="rId19"/>
    <p:sldId id="919" r:id="rId20"/>
    <p:sldId id="926" r:id="rId21"/>
    <p:sldId id="924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S:\2021-03-12to03-17%20Demo2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S:\2021-03-12to03-17%20Demo2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S:\2021-03-12to03-17%20Demo2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S:\2021-03-12to03-17%20Demo2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S:\2021-03-12to03-17%20Demo2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file:///S:\2021-03-12to03-17%20Demo2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S:\2021-03-12to03-17%20Demo2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S:\2021-03-12to03-17%20Demo2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403170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286372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86379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57364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189113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541618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81319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63049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25792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46504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51359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20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6451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997112" progId="Excel.SheetMacroEnabled.12">
                  <p:link updateAutomatic="1"/>
                </p:oleObj>
              </mc:Choice>
              <mc:Fallback>
                <p:oleObj name="Macro-Enabled Worksheet" r:id="rId3" imgW="8407504" imgH="9971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194566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539042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72985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55355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824</Words>
  <Application>Microsoft Office PowerPoint</Application>
  <PresentationFormat>Widescreen</PresentationFormat>
  <Paragraphs>77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SimSun</vt:lpstr>
      <vt:lpstr>Arial</vt:lpstr>
      <vt:lpstr>Calibri</vt:lpstr>
      <vt:lpstr>Calibri Light</vt:lpstr>
      <vt:lpstr>Office Theme</vt:lpstr>
      <vt:lpstr>S:\2021-03-12to03-17 Demo2\00_Data_Reference.xlsm!pptxCover!R4C2:R12C2</vt:lpstr>
      <vt:lpstr>S:\2021-03-12to03-17 Demo2\00_Data_Reference.xlsm!pptxCover!R15C2:R17C2</vt:lpstr>
      <vt:lpstr>S:\2021-03-12to03-17 Demo2\00_Data_Reference.xlsm!pptxCover!R19C2</vt:lpstr>
      <vt:lpstr>S:\2021-03-12to03-17 Demo2\00_Data_Reference.xlsm!pptxLink1!R1C1:R7C2</vt:lpstr>
      <vt:lpstr>S:\2021-03-12to03-17 Demo2\00_Data_Reference.xlsm!pptxLink1!R9C1:R17C2</vt:lpstr>
      <vt:lpstr>S:\2021-03-12to03-17 Demo2\00_Data_Reference.xlsm!pptxLink2!R1C1:R4C1</vt:lpstr>
      <vt:lpstr>S:\2021-03-12to03-17 Demo2\00_Data_Reference.xlsm!pptxLink1!R19C1:R30C2</vt:lpstr>
      <vt:lpstr>S:\2021-03-12to03-17 Demo2\00_Data_Reference.xlsm!pptxLink3!R2C10:R24C15</vt:lpstr>
      <vt:lpstr>S:\2021-03-12to03-17 Demo2\00_Data_Reference.xlsm!pptxLink3!R2C1:R24C3</vt:lpstr>
      <vt:lpstr>S:\2021-03-12to03-17 Demo2\00_Data_Reference.xlsm!pptxLink1!R5C1:R7C2</vt:lpstr>
      <vt:lpstr>S:\2021-03-12to03-17 Demo2\00_Data_Reference.xlsm!pptxLink4!R10C1:R27C20</vt:lpstr>
      <vt:lpstr>S:\2021-03-12to03-17 Demo2\00_Data_Reference.xlsm!pptxLink5!R1C1:R11C5</vt:lpstr>
      <vt:lpstr>S:\2021-03-12to03-17 Demo2\00_Data_Reference.xlsm!pptxLink5!R15C1:R21C5</vt:lpstr>
      <vt:lpstr>S:\2021-03-12to03-17 Demo2\00_Data_Reference.xlsm!OULC!R50C2:R89C22</vt:lpstr>
      <vt:lpstr>S:\2021-03-12to03-17 Demo2\00_Data_Reference.xlsm!pptxLink2!R6C1:R19C1</vt:lpstr>
      <vt:lpstr>S:\2021-03-12to03-17 Demo2\00_Data_Reference.xlsm!pptxLink1!R32C1:R39C2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44</cp:revision>
  <dcterms:created xsi:type="dcterms:W3CDTF">2018-03-14T12:19:45Z</dcterms:created>
  <dcterms:modified xsi:type="dcterms:W3CDTF">2021-02-13T20:47:59Z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