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1496" r:id="rId6"/>
    <p:sldId id="911" r:id="rId7"/>
    <p:sldId id="270" r:id="rId8"/>
    <p:sldId id="928" r:id="rId9"/>
    <p:sldId id="913" r:id="rId10"/>
    <p:sldId id="1497" r:id="rId11"/>
    <p:sldId id="310" r:id="rId12"/>
    <p:sldId id="274" r:id="rId13"/>
    <p:sldId id="1533" r:id="rId14"/>
    <p:sldId id="914" r:id="rId15"/>
    <p:sldId id="930" r:id="rId16"/>
    <p:sldId id="1506" r:id="rId17"/>
    <p:sldId id="1507" r:id="rId18"/>
    <p:sldId id="912" r:id="rId19"/>
    <p:sldId id="1498" r:id="rId20"/>
    <p:sldId id="909" r:id="rId21"/>
    <p:sldId id="1514" r:id="rId22"/>
    <p:sldId id="1515" r:id="rId23"/>
    <p:sldId id="1516" r:id="rId24"/>
    <p:sldId id="1517" r:id="rId25"/>
    <p:sldId id="1518" r:id="rId26"/>
    <p:sldId id="1519" r:id="rId27"/>
    <p:sldId id="1520" r:id="rId28"/>
    <p:sldId id="1477" r:id="rId29"/>
    <p:sldId id="1521" r:id="rId30"/>
    <p:sldId id="1522" r:id="rId31"/>
    <p:sldId id="1523" r:id="rId32"/>
    <p:sldId id="1524" r:id="rId33"/>
    <p:sldId id="1525" r:id="rId34"/>
    <p:sldId id="1526" r:id="rId35"/>
    <p:sldId id="1478" r:id="rId36"/>
    <p:sldId id="1527" r:id="rId37"/>
    <p:sldId id="1528" r:id="rId38"/>
    <p:sldId id="1529" r:id="rId39"/>
    <p:sldId id="1530" r:id="rId40"/>
    <p:sldId id="1531" r:id="rId41"/>
    <p:sldId id="1532" r:id="rId42"/>
    <p:sldId id="910" r:id="rId43"/>
    <p:sldId id="919" r:id="rId44"/>
    <p:sldId id="1474" r:id="rId45"/>
    <p:sldId id="360" r:id="rId46"/>
    <p:sldId id="1501" r:id="rId47"/>
    <p:sldId id="1504" r:id="rId48"/>
    <p:sldId id="1500" r:id="rId49"/>
    <p:sldId id="1505" r:id="rId50"/>
    <p:sldId id="1503" r:id="rId51"/>
    <p:sldId id="1510" r:id="rId52"/>
    <p:sldId id="1475" r:id="rId53"/>
    <p:sldId id="989" r:id="rId54"/>
    <p:sldId id="1509" r:id="rId55"/>
    <p:sldId id="15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2/13/2021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3-12to03-17%20Demo2\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3-12to03-17%20Demo2\00_Data_Reference.xlsm!pptxCover!R21C2" TargetMode="External"/><Relationship Id="rId5" Type="http://schemas.openxmlformats.org/officeDocument/2006/relationships/image" Target="../media/image5.emf"/><Relationship Id="rId4" Type="http://schemas.openxmlformats.org/officeDocument/2006/relationships/oleObject" Target="file:///S:\2021-03-12to03-17%20Demo2\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3-12to03-17%20Demo2\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3-12to03-17%20Demo2\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S:\2021-03-12to03-17%20Demo2\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3-12to03-17%20Demo2\00_Data_Reference.xlsm!pptxLink5!R1C1:R11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S:\2021-03-12to03-17%20Demo2\00_Data_Reference.xlsm!pptxLink5!R15C1:R2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file:///S:\2021-03-12to03-17%20Demo2\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oleObject" Target="file:///S:\2021-03-12to03-17%20Demo2\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file:///S:\2021-03-12to03-17%20Demo2\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3-12to03-17%20Demo2\00_Data_Reference.xlsm!pptxLink7!R2C2:R16C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3-12to03-17%20Demo2\00_Data_Reference.xlsm!pptxLink7!R18C2:R32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S:\2021-03-12to03-17%20Demo2\00_Data_Reference.xlsm!pptxCover!R25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S:\2021-03-12to03-17%20Demo2\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file:///S:\2021-03-12to03-17%20Demo2\00_Data_Reference.xlsm!pptxCover!R22C7" TargetMode="External"/><Relationship Id="rId4" Type="http://schemas.openxmlformats.org/officeDocument/2006/relationships/hyperlink" Target="http://www.sei.cmu.edu/library/assets/idealmodel.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S:\2021-03-12to03-17%20Demo2\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3-12to03-17%20Demo2\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3-12to03-17%20Demo2\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866590101"/>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518374285"/>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743678598"/>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3718163586"/>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874456591"/>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4124593243"/>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78743805"/>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139391325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2347323546"/>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997112" progId="Excel.SheetMacroEnabled.12">
                  <p:link updateAutomatic="1"/>
                </p:oleObj>
              </mc:Choice>
              <mc:Fallback>
                <p:oleObj name="Macro-Enabled Worksheet" r:id="rId3" imgW="8407504" imgH="99711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1140288459"/>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41</a:t>
            </a:fld>
            <a:endParaRPr dirty="0"/>
          </a:p>
        </p:txBody>
      </p:sp>
    </p:spTree>
    <p:extLst>
      <p:ext uri="{BB962C8B-B14F-4D97-AF65-F5344CB8AC3E}">
        <p14:creationId xmlns:p14="http://schemas.microsoft.com/office/powerpoint/2010/main" val="37887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69820677"/>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956832026"/>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4202706526"/>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290726992"/>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3826663201"/>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984098553"/>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3304325242"/>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059129182"/>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1381562981"/>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TotalTime>
  <Words>5791</Words>
  <Application>Microsoft Office PowerPoint</Application>
  <PresentationFormat>Widescreen</PresentationFormat>
  <Paragraphs>284</Paragraphs>
  <Slides>52</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52</vt:i4>
      </vt:variant>
    </vt:vector>
  </HeadingPairs>
  <TitlesOfParts>
    <vt:vector size="76" baseType="lpstr">
      <vt:lpstr>SimSun</vt:lpstr>
      <vt:lpstr>Arial</vt:lpstr>
      <vt:lpstr>Calibri</vt:lpstr>
      <vt:lpstr>Calibri Light</vt:lpstr>
      <vt:lpstr>Office Theme</vt:lpstr>
      <vt:lpstr>S:\2021-03-12to03-17 Demo2\00_Data_Reference.xlsm!pptxCover!R4C2:R12C2</vt:lpstr>
      <vt:lpstr>S:\2021-03-12to03-17 Demo2\00_Data_Reference.xlsm!pptxCover!R15C2:R17C2</vt:lpstr>
      <vt:lpstr>S:\2021-03-12to03-17 Demo2\00_Data_Reference.xlsm!pptxCover!R21C2</vt:lpstr>
      <vt:lpstr>S:\2021-03-12to03-17 Demo2\00_Data_Reference.xlsm!pptxLink1!R1C1:R7C2</vt:lpstr>
      <vt:lpstr>S:\2021-03-12to03-17 Demo2\00_Data_Reference.xlsm!pptxLink1!R9C1:R17C2</vt:lpstr>
      <vt:lpstr>S:\2021-03-12to03-17 Demo2\00_Data_Reference.xlsm!pptxLink2!R1C1:R4C1</vt:lpstr>
      <vt:lpstr>S:\2021-03-12to03-17 Demo2\00_Data_Reference.xlsm!pptxLink1!R19C1:R30C2</vt:lpstr>
      <vt:lpstr>S:\2021-03-12to03-17 Demo2\00_Data_Reference.xlsm!pptxLink3!R2C1:R24C3</vt:lpstr>
      <vt:lpstr>S:\2021-03-12to03-17 Demo2\00_Data_Reference.xlsm!pptxLink3!R2C10:R24C15</vt:lpstr>
      <vt:lpstr>S:\2021-03-12to03-17 Demo2\00_Data_Reference.xlsm!pptxLink2!R30C1:R35C1</vt:lpstr>
      <vt:lpstr>S:\2021-03-12to03-17 Demo2\00_Data_Reference.xlsm!pptxLink4!R10C1:R27C20</vt:lpstr>
      <vt:lpstr>S:\2021-03-12to03-17 Demo2\00_Data_Reference.xlsm!pptxLink5!R1C1:R11C5</vt:lpstr>
      <vt:lpstr>S:\2021-03-12to03-17 Demo2\00_Data_Reference.xlsm!pptxLink5!R15C1:R21C5</vt:lpstr>
      <vt:lpstr>S:\2021-03-12to03-17 Demo2\00_Data_Reference.xlsm!OULC!R2C2:R41C22</vt:lpstr>
      <vt:lpstr>S:\2021-03-12to03-17 Demo2\00_Data_Reference.xlsm!pptxLink6!R2C2:R13C5</vt:lpstr>
      <vt:lpstr>S:\2021-03-12to03-17 Demo2\00_Data_Reference.xlsm!pptxLink7!R2C2:R16C4</vt:lpstr>
      <vt:lpstr>S:\2021-03-12to03-17 Demo2\00_Data_Reference.xlsm!pptxLink7!R18C2:R32C4</vt:lpstr>
      <vt:lpstr>S:\2021-03-12to03-17 Demo2\00_Data_Reference.xlsm!pptxCover!R25C2:R32C4</vt:lpstr>
      <vt:lpstr>S:\2021-03-12to03-17 Demo2\00_Data_Reference.xlsm!pptxCover!R22C7</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43</cp:revision>
  <cp:lastPrinted>2020-11-23T18:22:15Z</cp:lastPrinted>
  <dcterms:created xsi:type="dcterms:W3CDTF">2020-11-22T06:57:57Z</dcterms:created>
  <dcterms:modified xsi:type="dcterms:W3CDTF">2021-02-13T20:49:09Z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