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4" r:id="rId6"/>
    <p:sldId id="493" r:id="rId7"/>
    <p:sldId id="1547" r:id="rId8"/>
    <p:sldId id="1549" r:id="rId9"/>
    <p:sldId id="270" r:id="rId10"/>
    <p:sldId id="928" r:id="rId11"/>
    <p:sldId id="913" r:id="rId12"/>
    <p:sldId id="1550" r:id="rId13"/>
    <p:sldId id="1551" r:id="rId14"/>
    <p:sldId id="310" r:id="rId15"/>
    <p:sldId id="1513" r:id="rId16"/>
    <p:sldId id="914" r:id="rId17"/>
    <p:sldId id="915" r:id="rId18"/>
    <p:sldId id="1506" r:id="rId19"/>
    <p:sldId id="1507" r:id="rId20"/>
    <p:sldId id="912" r:id="rId21"/>
    <p:sldId id="919" r:id="rId22"/>
    <p:sldId id="1552"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1/29/2022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20(A5)%20C53517%20SoftMARS\00_Data_Reference.xlsm!pptxCover!R4C2:R12C2" TargetMode="External"/><Relationship Id="rId7" Type="http://schemas.openxmlformats.org/officeDocument/2006/relationships/oleObject" Target="file:///X:\2021-04-12to04-16%20(A5)%20C53517%20SoftMARS\00_Data_Reference.xlsm!pptxCover!R19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20(A5)%20C53517%20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X:\2021-04-12to04-16%20(A5)%20C53517%20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X:\2021-04-12to04-16%20(A5)%20C53517%20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X:\2021-04-12to04-16%20(A5)%20C53517%20SoftMARS\00_Data_Reference.xlsm!pptxLink1!R6C1:R7C2"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X:\2021-04-12to04-16%20(A5)%20C53517%20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notesSlide" Target="../notesSlides/notesSlide13.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X:\2021-04-12to04-16%20(A5)%20C53517%20SoftMARS\00_Data_Reference.xlsm!pptxLink1!R8C4" TargetMode="External"/><Relationship Id="rId5" Type="http://schemas.openxmlformats.org/officeDocument/2006/relationships/image" Target="../media/image42.emf"/><Relationship Id="rId4" Type="http://schemas.openxmlformats.org/officeDocument/2006/relationships/oleObject" Target="file:///X:\2021-04-12to04-16%20(A5)%20C53517%20SoftMARS\00_Data_Reference.xlsm!OULC!R50C2:R89C2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oleObject" Target="file:///X:\2021-04-12to04-16%20(A5)%20C53517%20SoftMARS\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20(A5)%20C53517%20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20(A5)%20C53517%20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20(A5)%20C53517%20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721852324"/>
              </p:ext>
            </p:extLst>
          </p:nvPr>
        </p:nvGraphicFramePr>
        <p:xfrm>
          <a:off x="3375025" y="2044700"/>
          <a:ext cx="5441950" cy="2901950"/>
        </p:xfrm>
        <a:graphic>
          <a:graphicData uri="http://schemas.openxmlformats.org/presentationml/2006/ole">
            <mc:AlternateContent xmlns:mc="http://schemas.openxmlformats.org/markup-compatibility/2006">
              <mc:Choice xmlns:v="urn:schemas-microsoft-com:vml" Requires="v">
                <p:oleObj spid="_x0000_s1041" name="Macro-Enabled Worksheet" r:id="rId3" imgW="5196769" imgH="2933810" progId="Excel.SheetMacroEnabled.12">
                  <p:link updateAutomatic="1"/>
                </p:oleObj>
              </mc:Choice>
              <mc:Fallback>
                <p:oleObj name="Macro-Enabled Worksheet" r:id="rId3" imgW="5196769" imgH="2933810" progId="Excel.SheetMacroEnabled.12">
                  <p:link updateAutomatic="1"/>
                  <p:pic>
                    <p:nvPicPr>
                      <p:cNvPr id="0" name=""/>
                      <p:cNvPicPr/>
                      <p:nvPr/>
                    </p:nvPicPr>
                    <p:blipFill>
                      <a:blip r:embed="rId4"/>
                      <a:stretch>
                        <a:fillRect/>
                      </a:stretch>
                    </p:blipFill>
                    <p:spPr>
                      <a:xfrm>
                        <a:off x="3375025" y="2044700"/>
                        <a:ext cx="5441950" cy="29019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324151997"/>
              </p:ext>
            </p:extLst>
          </p:nvPr>
        </p:nvGraphicFramePr>
        <p:xfrm>
          <a:off x="3497263" y="5378450"/>
          <a:ext cx="5197475" cy="669925"/>
        </p:xfrm>
        <a:graphic>
          <a:graphicData uri="http://schemas.openxmlformats.org/presentationml/2006/ole">
            <mc:AlternateContent xmlns:mc="http://schemas.openxmlformats.org/markup-compatibility/2006">
              <mc:Choice xmlns:v="urn:schemas-microsoft-com:vml" Requires="v">
                <p:oleObj spid="_x0000_s1042"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0" name=""/>
                      <p:cNvPicPr/>
                      <p:nvPr/>
                    </p:nvPicPr>
                    <p:blipFill>
                      <a:blip r:embed="rId6"/>
                      <a:stretch>
                        <a:fillRect/>
                      </a:stretch>
                    </p:blipFill>
                    <p:spPr>
                      <a:xfrm>
                        <a:off x="3497263" y="5378450"/>
                        <a:ext cx="5197475" cy="66992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1951159928"/>
              </p:ext>
            </p:extLst>
          </p:nvPr>
        </p:nvGraphicFramePr>
        <p:xfrm>
          <a:off x="3375025" y="5035550"/>
          <a:ext cx="5441950" cy="271463"/>
        </p:xfrm>
        <a:graphic>
          <a:graphicData uri="http://schemas.openxmlformats.org/presentationml/2006/ole">
            <mc:AlternateContent xmlns:mc="http://schemas.openxmlformats.org/markup-compatibility/2006">
              <mc:Choice xmlns:v="urn:schemas-microsoft-com:vml" Requires="v">
                <p:oleObj spid="_x0000_s1043"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0" name=""/>
                      <p:cNvPicPr/>
                      <p:nvPr/>
                    </p:nvPicPr>
                    <p:blipFill>
                      <a:blip r:embed="rId8"/>
                      <a:stretch>
                        <a:fillRect/>
                      </a:stretch>
                    </p:blipFill>
                    <p:spPr>
                      <a:xfrm>
                        <a:off x="3375025" y="5035550"/>
                        <a:ext cx="5441950" cy="271463"/>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3388913816"/>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spid="_x0000_s5127" name="Macro-Enabled Worksheet" r:id="rId4" imgW="8244911" imgH="2110850" progId="Excel.SheetMacroEnabled.12">
                  <p:link updateAutomatic="1"/>
                </p:oleObj>
              </mc:Choice>
              <mc:Fallback>
                <p:oleObj name="Macro-Enabled Worksheet" r:id="rId4" imgW="8244911" imgH="2110850" progId="Excel.SheetMacroEnabled.12">
                  <p:link updateAutomatic="1"/>
                  <p:pic>
                    <p:nvPicPr>
                      <p:cNvPr id="0" name=""/>
                      <p:cNvPicPr/>
                      <p:nvPr/>
                    </p:nvPicPr>
                    <p:blipFill>
                      <a:blip r:embed="rId5"/>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781248350"/>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spid="_x0000_s6151" name="Macro-Enabled Worksheet" r:id="rId4" imgW="9928683" imgH="5722541" progId="Excel.SheetMacroEnabled.12">
                  <p:link updateAutomatic="1"/>
                </p:oleObj>
              </mc:Choice>
              <mc:Fallback>
                <p:oleObj name="Macro-Enabled Worksheet" r:id="rId4" imgW="9928683" imgH="5722541" progId="Excel.SheetMacroEnabled.12">
                  <p:link updateAutomatic="1"/>
                  <p:pic>
                    <p:nvPicPr>
                      <p:cNvPr id="0" name=""/>
                      <p:cNvPicPr/>
                      <p:nvPr/>
                    </p:nvPicPr>
                    <p:blipFill>
                      <a:blip r:embed="rId5"/>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2175921136"/>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spid="_x0000_s7175" name="Macro-Enabled Worksheet" r:id="rId4" imgW="8244911" imgH="358030" progId="Excel.SheetMacroEnabled.12">
                  <p:link updateAutomatic="1"/>
                </p:oleObj>
              </mc:Choice>
              <mc:Fallback>
                <p:oleObj name="Macro-Enabled Worksheet" r:id="rId4" imgW="8244911" imgH="358030" progId="Excel.SheetMacroEnabled.12">
                  <p:link updateAutomatic="1"/>
                  <p:pic>
                    <p:nvPicPr>
                      <p:cNvPr id="0" name=""/>
                      <p:cNvPicPr/>
                      <p:nvPr/>
                    </p:nvPicPr>
                    <p:blipFill>
                      <a:blip r:embed="rId5"/>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016638259"/>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spid="_x0000_s8199" name="Macro-Enabled Worksheet" r:id="rId4" imgW="13403403" imgH="4008324" progId="Excel.SheetMacroEnabled.12">
                  <p:link updateAutomatic="1"/>
                </p:oleObj>
              </mc:Choice>
              <mc:Fallback>
                <p:oleObj name="Macro-Enabled Worksheet" r:id="rId4" imgW="13403403" imgH="4008324" progId="Excel.SheetMacroEnabled.12">
                  <p:link updateAutomatic="1"/>
                  <p:pic>
                    <p:nvPicPr>
                      <p:cNvPr id="0" name=""/>
                      <p:cNvPicPr/>
                      <p:nvPr/>
                    </p:nvPicPr>
                    <p:blipFill>
                      <a:blip r:embed="rId5"/>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199104558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3"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51696985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7"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3500784962"/>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spid="_x0000_s11276" name="Macro-Enabled Worksheet" r:id="rId4" imgW="12489003" imgH="9060196" progId="Excel.SheetMacroEnabled.12">
                  <p:link updateAutomatic="1"/>
                </p:oleObj>
              </mc:Choice>
              <mc:Fallback>
                <p:oleObj name="Macro-Enabled Worksheet" r:id="rId4" imgW="12489003" imgH="9060196" progId="Excel.SheetMacroEnabled.12">
                  <p:link updateAutomatic="1"/>
                  <p:pic>
                    <p:nvPicPr>
                      <p:cNvPr id="0" name=""/>
                      <p:cNvPicPr/>
                      <p:nvPr/>
                    </p:nvPicPr>
                    <p:blipFill>
                      <a:blip r:embed="rId5"/>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439410011"/>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spid="_x0000_s11277" name="Macro-Enabled Worksheet" r:id="rId6" imgW="3330117" imgH="7636" progId="Excel.SheetMacroEnabled.12">
                  <p:link updateAutomatic="1"/>
                </p:oleObj>
              </mc:Choice>
              <mc:Fallback>
                <p:oleObj name="Macro-Enabled Worksheet" r:id="rId6" imgW="3330117" imgH="7636" progId="Excel.SheetMacroEnabled.12">
                  <p:link updateAutomatic="1"/>
                  <p:pic>
                    <p:nvPicPr>
                      <p:cNvPr id="0" name=""/>
                      <p:cNvPicPr/>
                      <p:nvPr/>
                    </p:nvPicPr>
                    <p:blipFill>
                      <a:blip r:embed="rId7"/>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8"/>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1979254893"/>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spid="_x0000_s12295" name="Macro-Enabled Worksheet" r:id="rId3" imgW="7437262" imgH="3177729" progId="Excel.SheetMacroEnabled.12">
                  <p:link updateAutomatic="1"/>
                </p:oleObj>
              </mc:Choice>
              <mc:Fallback>
                <p:oleObj name="Macro-Enabled Worksheet" r:id="rId3" imgW="7437262" imgH="3177729" progId="Excel.SheetMacroEnabled.12">
                  <p:link updateAutomatic="1"/>
                  <p:pic>
                    <p:nvPicPr>
                      <p:cNvPr id="0" name=""/>
                      <p:cNvPicPr/>
                      <p:nvPr/>
                    </p:nvPicPr>
                    <p:blipFill>
                      <a:blip r:embed="rId4"/>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523416323"/>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spid="_x0000_s13319" name="Macro-Enabled Worksheet" r:id="rId3" imgW="8244911" imgH="2819274" progId="Excel.SheetMacroEnabled.12">
                  <p:link updateAutomatic="1"/>
                </p:oleObj>
              </mc:Choice>
              <mc:Fallback>
                <p:oleObj name="Macro-Enabled Worksheet" r:id="rId3" imgW="8244911" imgH="2819274" progId="Excel.SheetMacroEnabled.12">
                  <p:link updateAutomatic="1"/>
                  <p:pic>
                    <p:nvPicPr>
                      <p:cNvPr id="0" name=""/>
                      <p:cNvPicPr/>
                      <p:nvPr/>
                    </p:nvPicPr>
                    <p:blipFill>
                      <a:blip r:embed="rId4"/>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993749491"/>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spid="_x0000_s2055" name="Macro-Enabled Worksheet" r:id="rId4" imgW="8244911" imgH="1432544" progId="Excel.SheetMacroEnabled.12">
                  <p:link updateAutomatic="1"/>
                </p:oleObj>
              </mc:Choice>
              <mc:Fallback>
                <p:oleObj name="Macro-Enabled Worksheet" r:id="rId4" imgW="8244911" imgH="1432544" progId="Excel.SheetMacroEnabled.12">
                  <p:link updateAutomatic="1"/>
                  <p:pic>
                    <p:nvPicPr>
                      <p:cNvPr id="0" name=""/>
                      <p:cNvPicPr/>
                      <p:nvPr/>
                    </p:nvPicPr>
                    <p:blipFill>
                      <a:blip r:embed="rId5"/>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3914412632"/>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spid="_x0000_s3079" name="Macro-Enabled Worksheet" r:id="rId4" imgW="8244911" imgH="1584834" progId="Excel.SheetMacroEnabled.12">
                  <p:link updateAutomatic="1"/>
                </p:oleObj>
              </mc:Choice>
              <mc:Fallback>
                <p:oleObj name="Macro-Enabled Worksheet" r:id="rId4" imgW="8244911" imgH="1584834" progId="Excel.SheetMacroEnabled.12">
                  <p:link updateAutomatic="1"/>
                  <p:pic>
                    <p:nvPicPr>
                      <p:cNvPr id="0" name=""/>
                      <p:cNvPicPr/>
                      <p:nvPr/>
                    </p:nvPicPr>
                    <p:blipFill>
                      <a:blip r:embed="rId5"/>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4029089292"/>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spid="_x0000_s4103" name="Macro-Enabled Worksheet" r:id="rId4" imgW="7437262" imgH="1394366" progId="Excel.SheetMacroEnabled.12">
                  <p:link updateAutomatic="1"/>
                </p:oleObj>
              </mc:Choice>
              <mc:Fallback>
                <p:oleObj name="Macro-Enabled Worksheet" r:id="rId4" imgW="7437262" imgH="1394366" progId="Excel.SheetMacroEnabled.12">
                  <p:link updateAutomatic="1"/>
                  <p:pic>
                    <p:nvPicPr>
                      <p:cNvPr id="0" name=""/>
                      <p:cNvPicPr/>
                      <p:nvPr/>
                    </p:nvPicPr>
                    <p:blipFill>
                      <a:blip r:embed="rId5"/>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docProps/app.xml><?xml version="1.0" encoding="utf-8"?>
<Properties xmlns="http://schemas.openxmlformats.org/officeDocument/2006/extended-properties" xmlns:vt="http://schemas.openxmlformats.org/officeDocument/2006/docPropsVTypes">
  <TotalTime>732</TotalTime>
  <Words>1862</Words>
  <Application>Microsoft Office PowerPoint</Application>
  <PresentationFormat>Widescreen</PresentationFormat>
  <Paragraphs>110</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file:///X:\2021-04-12to04-16 (A5) C53517 SoftMARS\00_Data_Reference.xlsm!pptxCover!R4C2:R12C2</vt:lpstr>
      <vt:lpstr>file:///X:\2021-04-12to04-16 (A5) C53517 SoftMARS\00_Data_Reference.xlsm!pptxCover!R15C2:R17C2</vt:lpstr>
      <vt:lpstr>file:///X:\2021-04-12to04-16 (A5) C53517 SoftMARS\00_Data_Reference.xlsm!pptxCover!R19C2</vt:lpstr>
      <vt:lpstr>file:///X:\2021-04-12to04-16 (A5) C53517 SoftMARS\00_Data_Reference.xlsm!pptxLink1!R1C1:R7C2</vt:lpstr>
      <vt:lpstr>file:///X:\2021-04-12to04-16 (A5) C53517 SoftMARS\00_Data_Reference.xlsm!pptxLink1!R10C1:R18C2</vt:lpstr>
      <vt:lpstr>file:///X:\2021-04-12to04-16 (A5) C53517 SoftMARS\00_Data_Reference.xlsm!pptxLink2!R1C1:R4C1</vt:lpstr>
      <vt:lpstr>file:///X:\2021-04-12to04-16 (A5) C53517 SoftMARS\00_Data_Reference.xlsm!pptxLink1!R20C1:R31C2</vt:lpstr>
      <vt:lpstr>file:///X:\2021-04-12to04-16 (A5) C53517 SoftMARS\00_Data_Reference.xlsm!pptxLink3!R2C1:R24C9</vt:lpstr>
      <vt:lpstr>file:///X:\2021-04-12to04-16 (A5) C53517 SoftMARS\00_Data_Reference.xlsm!pptxLink1!R6C1:R7C2</vt:lpstr>
      <vt:lpstr>file:///X:\2021-04-12to04-16 (A5) C53517 SoftMARS\00_Data_Reference.xlsm!pptxLink4!R10C1:R27C20</vt:lpstr>
      <vt:lpstr>file:///X:\2021-04-12to04-16 (A5) C53517 SoftMARS\00_Data_Reference.xlsm!pptxLink5!R1C1:R11C5</vt:lpstr>
      <vt:lpstr>file:///X:\2021-04-12to04-16 (A5) C53517 SoftMARS\00_Data_Reference.xlsm!pptxLink5!R15C1:R21C5</vt:lpstr>
      <vt:lpstr>file:///X:\2021-04-12to04-16 (A5) C53517 SoftMARS\00_Data_Reference.xlsm!OULC!R50C2:R89C22</vt:lpstr>
      <vt:lpstr>file:///X:\2021-04-12to04-16 (A5) C53517 SoftMARS\00_Data_Reference.xlsm!pptxLink1!R8C4</vt:lpstr>
      <vt:lpstr>file:///X:\2021-04-12to04-16 (A5) C53517 SoftMARS\00_Data_Reference.xlsm!pptxLink2!R6C1:R19C1</vt:lpstr>
      <vt:lpstr>file:///X:\2021-04-12to04-16 (A5) C53517 SoftMARS\00_Data_Reference.xlsm!pptxLink1!R33C1:R40C2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74</cp:revision>
  <dcterms:created xsi:type="dcterms:W3CDTF">2018-03-14T12:19:45Z</dcterms:created>
  <dcterms:modified xsi:type="dcterms:W3CDTF">2022-01-29T02:34:41Z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